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19F09-3595-47BF-B0ED-CBE16E978A6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CF540-1069-4687-822B-413CF343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9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1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6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2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4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1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50E5-8234-41CA-BA71-7BD75B1E053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234F-B169-468C-A02A-1FB8F45D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3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76200"/>
            <a:ext cx="6553200" cy="27432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</a:rPr>
              <a:t>Integrated Math 2</a:t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sz="5400" b="1" dirty="0" smtClean="0">
                <a:solidFill>
                  <a:srgbClr val="0000FF"/>
                </a:solidFill>
              </a:rPr>
              <a:t>Unit </a:t>
            </a:r>
            <a:r>
              <a:rPr lang="en-US" altLang="en-US" sz="5400" b="1" dirty="0" smtClean="0">
                <a:solidFill>
                  <a:srgbClr val="0000FF"/>
                </a:solidFill>
              </a:rPr>
              <a:t>6 </a:t>
            </a:r>
            <a:r>
              <a:rPr lang="en-US" altLang="en-US" sz="5400" b="1" dirty="0" smtClean="0">
                <a:solidFill>
                  <a:srgbClr val="0000FF"/>
                </a:solidFill>
              </a:rPr>
              <a:t>Toolkit</a:t>
            </a:r>
            <a:r>
              <a:rPr lang="en-US" altLang="en-US" sz="5400" b="1" u="sng" dirty="0" smtClean="0">
                <a:solidFill>
                  <a:srgbClr val="0000FF"/>
                </a:solidFill>
              </a:rPr>
              <a:t/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i="1" dirty="0" smtClean="0">
                <a:solidFill>
                  <a:srgbClr val="0000FF"/>
                </a:solidFill>
              </a:rPr>
              <a:t>(learning targets)</a:t>
            </a:r>
            <a:endParaRPr lang="en-US" altLang="en-US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534400" cy="2819400"/>
          </a:xfrm>
          <a:solidFill>
            <a:srgbClr val="FFFF99">
              <a:alpha val="66667"/>
            </a:srgb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u="sng" dirty="0" smtClean="0">
                <a:solidFill>
                  <a:schemeClr val="tx1"/>
                </a:solidFill>
              </a:rPr>
              <a:t>Reminder:  keep all notes in </a:t>
            </a:r>
            <a:r>
              <a:rPr lang="en-US" altLang="en-US" sz="3600" b="1" u="sng" dirty="0" smtClean="0">
                <a:solidFill>
                  <a:schemeClr val="tx1"/>
                </a:solidFill>
              </a:rPr>
              <a:t>orange folder</a:t>
            </a:r>
            <a:r>
              <a:rPr lang="en-US" altLang="en-US" sz="3600" b="1" u="sng" dirty="0" smtClean="0">
                <a:solidFill>
                  <a:schemeClr val="tx1"/>
                </a:solidFill>
              </a:rPr>
              <a:t>!!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They may be used on group quizzes and both final exams.  These notes are a study tool to help you prepare for each unit test.</a:t>
            </a:r>
          </a:p>
        </p:txBody>
      </p:sp>
      <p:pic>
        <p:nvPicPr>
          <p:cNvPr id="2052" name="Picture 6" descr="http://www.eapworld.net/wp-content/uploads/2009/11/pen-and-n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371600"/>
            <a:ext cx="12319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https://encrypted-tbn2.gstatic.com/images?q=tbn:ANd9GcSg-IoiZ1vQCFEzB_H4UsqyW32pF0utTX5mEK4JSIgTu6sD6sJEG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7187"/>
            <a:ext cx="146229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7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908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199" y="1066800"/>
            <a:ext cx="373380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8139659" cy="1149350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1308100" y="1130300"/>
            <a:ext cx="7378701" cy="2578101"/>
            <a:chOff x="1308100" y="1130300"/>
            <a:chExt cx="7378701" cy="2578101"/>
          </a:xfrm>
        </p:grpSpPr>
        <p:sp>
          <p:nvSpPr>
            <p:cNvPr id="81" name="Freeform 80"/>
            <p:cNvSpPr/>
            <p:nvPr/>
          </p:nvSpPr>
          <p:spPr>
            <a:xfrm>
              <a:off x="1346200" y="1574800"/>
              <a:ext cx="266701" cy="254001"/>
            </a:xfrm>
            <a:custGeom>
              <a:avLst/>
              <a:gdLst/>
              <a:ahLst/>
              <a:cxnLst/>
              <a:rect l="0" t="0" r="0" b="0"/>
              <a:pathLst>
                <a:path w="266701" h="254001">
                  <a:moveTo>
                    <a:pt x="0" y="215900"/>
                  </a:moveTo>
                  <a:lnTo>
                    <a:pt x="0" y="228600"/>
                  </a:lnTo>
                  <a:lnTo>
                    <a:pt x="12700" y="228600"/>
                  </a:lnTo>
                  <a:lnTo>
                    <a:pt x="25400" y="254000"/>
                  </a:lnTo>
                  <a:lnTo>
                    <a:pt x="50800" y="254000"/>
                  </a:lnTo>
                  <a:lnTo>
                    <a:pt x="63500" y="254000"/>
                  </a:lnTo>
                  <a:lnTo>
                    <a:pt x="50800" y="254000"/>
                  </a:lnTo>
                  <a:lnTo>
                    <a:pt x="63500" y="254000"/>
                  </a:lnTo>
                  <a:lnTo>
                    <a:pt x="88900" y="203200"/>
                  </a:lnTo>
                  <a:lnTo>
                    <a:pt x="88900" y="190500"/>
                  </a:lnTo>
                  <a:lnTo>
                    <a:pt x="88900" y="152400"/>
                  </a:lnTo>
                  <a:lnTo>
                    <a:pt x="88900" y="127000"/>
                  </a:lnTo>
                  <a:lnTo>
                    <a:pt x="88900" y="101600"/>
                  </a:lnTo>
                  <a:lnTo>
                    <a:pt x="76200" y="762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50800" y="254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24000" y="16383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0" y="25400"/>
                  </a:moveTo>
                  <a:lnTo>
                    <a:pt x="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63500" y="381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143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308100" y="1320800"/>
              <a:ext cx="266701" cy="190501"/>
            </a:xfrm>
            <a:custGeom>
              <a:avLst/>
              <a:gdLst/>
              <a:ahLst/>
              <a:cxnLst/>
              <a:rect l="0" t="0" r="0" b="0"/>
              <a:pathLst>
                <a:path w="266701" h="190501">
                  <a:moveTo>
                    <a:pt x="0" y="152400"/>
                  </a:moveTo>
                  <a:lnTo>
                    <a:pt x="0" y="1651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50800" y="165100"/>
                  </a:lnTo>
                  <a:lnTo>
                    <a:pt x="63500" y="152400"/>
                  </a:lnTo>
                  <a:lnTo>
                    <a:pt x="63500" y="139700"/>
                  </a:lnTo>
                  <a:lnTo>
                    <a:pt x="63500" y="127000"/>
                  </a:lnTo>
                  <a:lnTo>
                    <a:pt x="63500" y="114300"/>
                  </a:lnTo>
                  <a:lnTo>
                    <a:pt x="63500" y="101600"/>
                  </a:lnTo>
                  <a:lnTo>
                    <a:pt x="63500" y="76200"/>
                  </a:lnTo>
                  <a:lnTo>
                    <a:pt x="63500" y="635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215900" y="12700"/>
                  </a:lnTo>
                  <a:lnTo>
                    <a:pt x="228600" y="1270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66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485900" y="1384300"/>
              <a:ext cx="152401" cy="88901"/>
            </a:xfrm>
            <a:custGeom>
              <a:avLst/>
              <a:gdLst/>
              <a:ahLst/>
              <a:cxnLst/>
              <a:rect l="0" t="0" r="0" b="0"/>
              <a:pathLst>
                <a:path w="152401" h="88901">
                  <a:moveTo>
                    <a:pt x="0" y="25400"/>
                  </a:moveTo>
                  <a:lnTo>
                    <a:pt x="0" y="254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50800" y="50800"/>
                  </a:lnTo>
                  <a:lnTo>
                    <a:pt x="50800" y="635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38100" y="88900"/>
                  </a:lnTo>
                  <a:lnTo>
                    <a:pt x="101600" y="76200"/>
                  </a:lnTo>
                  <a:lnTo>
                    <a:pt x="127000" y="76200"/>
                  </a:lnTo>
                  <a:lnTo>
                    <a:pt x="127000" y="76200"/>
                  </a:lnTo>
                  <a:lnTo>
                    <a:pt x="127000" y="76200"/>
                  </a:lnTo>
                  <a:lnTo>
                    <a:pt x="152400" y="76200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54200" y="14351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101600" y="127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397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828800" y="15621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12700" y="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159000" y="12700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114300" y="0"/>
                  </a:moveTo>
                  <a:lnTo>
                    <a:pt x="101600" y="12700"/>
                  </a:lnTo>
                  <a:lnTo>
                    <a:pt x="76200" y="12700"/>
                  </a:lnTo>
                  <a:lnTo>
                    <a:pt x="63500" y="38100"/>
                  </a:lnTo>
                  <a:lnTo>
                    <a:pt x="50800" y="63500"/>
                  </a:lnTo>
                  <a:lnTo>
                    <a:pt x="25400" y="101600"/>
                  </a:lnTo>
                  <a:lnTo>
                    <a:pt x="12700" y="139700"/>
                  </a:lnTo>
                  <a:lnTo>
                    <a:pt x="0" y="165100"/>
                  </a:lnTo>
                  <a:lnTo>
                    <a:pt x="12700" y="190500"/>
                  </a:lnTo>
                  <a:lnTo>
                    <a:pt x="25400" y="203200"/>
                  </a:lnTo>
                  <a:lnTo>
                    <a:pt x="50800" y="215900"/>
                  </a:lnTo>
                  <a:lnTo>
                    <a:pt x="76200" y="215900"/>
                  </a:lnTo>
                  <a:lnTo>
                    <a:pt x="114300" y="203200"/>
                  </a:lnTo>
                  <a:lnTo>
                    <a:pt x="139700" y="190500"/>
                  </a:lnTo>
                  <a:lnTo>
                    <a:pt x="177800" y="165100"/>
                  </a:lnTo>
                  <a:lnTo>
                    <a:pt x="177800" y="165100"/>
                  </a:lnTo>
                  <a:lnTo>
                    <a:pt x="190500" y="139700"/>
                  </a:lnTo>
                  <a:lnTo>
                    <a:pt x="203200" y="152400"/>
                  </a:lnTo>
                  <a:lnTo>
                    <a:pt x="190500" y="139700"/>
                  </a:lnTo>
                  <a:lnTo>
                    <a:pt x="127000" y="139700"/>
                  </a:lnTo>
                  <a:lnTo>
                    <a:pt x="101600" y="152400"/>
                  </a:lnTo>
                  <a:lnTo>
                    <a:pt x="76200" y="165100"/>
                  </a:lnTo>
                  <a:lnTo>
                    <a:pt x="50800" y="177800"/>
                  </a:lnTo>
                  <a:lnTo>
                    <a:pt x="50800" y="190500"/>
                  </a:lnTo>
                  <a:lnTo>
                    <a:pt x="25400" y="190500"/>
                  </a:lnTo>
                  <a:lnTo>
                    <a:pt x="38100" y="190500"/>
                  </a:lnTo>
                  <a:lnTo>
                    <a:pt x="762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362200" y="1231900"/>
              <a:ext cx="304801" cy="254001"/>
            </a:xfrm>
            <a:custGeom>
              <a:avLst/>
              <a:gdLst/>
              <a:ahLst/>
              <a:cxnLst/>
              <a:rect l="0" t="0" r="0" b="0"/>
              <a:pathLst>
                <a:path w="304801" h="254001">
                  <a:moveTo>
                    <a:pt x="0" y="190500"/>
                  </a:moveTo>
                  <a:lnTo>
                    <a:pt x="0" y="215900"/>
                  </a:lnTo>
                  <a:lnTo>
                    <a:pt x="12700" y="228600"/>
                  </a:lnTo>
                  <a:lnTo>
                    <a:pt x="25400" y="241300"/>
                  </a:lnTo>
                  <a:lnTo>
                    <a:pt x="25400" y="254000"/>
                  </a:lnTo>
                  <a:lnTo>
                    <a:pt x="25400" y="241300"/>
                  </a:lnTo>
                  <a:lnTo>
                    <a:pt x="25400" y="254000"/>
                  </a:lnTo>
                  <a:lnTo>
                    <a:pt x="38100" y="254000"/>
                  </a:lnTo>
                  <a:lnTo>
                    <a:pt x="63500" y="215900"/>
                  </a:lnTo>
                  <a:lnTo>
                    <a:pt x="76200" y="190500"/>
                  </a:lnTo>
                  <a:lnTo>
                    <a:pt x="76200" y="165100"/>
                  </a:lnTo>
                  <a:lnTo>
                    <a:pt x="76200" y="139700"/>
                  </a:lnTo>
                  <a:lnTo>
                    <a:pt x="63500" y="101600"/>
                  </a:lnTo>
                  <a:lnTo>
                    <a:pt x="63500" y="76200"/>
                  </a:lnTo>
                  <a:lnTo>
                    <a:pt x="63500" y="508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52400" y="12700"/>
                  </a:lnTo>
                  <a:lnTo>
                    <a:pt x="177800" y="25400"/>
                  </a:lnTo>
                  <a:lnTo>
                    <a:pt x="215900" y="25400"/>
                  </a:lnTo>
                  <a:lnTo>
                    <a:pt x="241300" y="25400"/>
                  </a:lnTo>
                  <a:lnTo>
                    <a:pt x="266700" y="25400"/>
                  </a:lnTo>
                  <a:lnTo>
                    <a:pt x="279400" y="25400"/>
                  </a:lnTo>
                  <a:lnTo>
                    <a:pt x="292100" y="25400"/>
                  </a:lnTo>
                  <a:lnTo>
                    <a:pt x="304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40000" y="13208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25400"/>
                  </a:moveTo>
                  <a:lnTo>
                    <a:pt x="0" y="12700"/>
                  </a:lnTo>
                  <a:lnTo>
                    <a:pt x="25400" y="1270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63500" y="50800"/>
                  </a:lnTo>
                  <a:lnTo>
                    <a:pt x="63500" y="76200"/>
                  </a:lnTo>
                  <a:lnTo>
                    <a:pt x="50800" y="889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88900" y="114300"/>
                  </a:lnTo>
                  <a:lnTo>
                    <a:pt x="127000" y="1143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39700" y="114300"/>
                  </a:lnTo>
                  <a:lnTo>
                    <a:pt x="1524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46300" y="1574800"/>
              <a:ext cx="520701" cy="38101"/>
            </a:xfrm>
            <a:custGeom>
              <a:avLst/>
              <a:gdLst/>
              <a:ahLst/>
              <a:cxnLst/>
              <a:rect l="0" t="0" r="0" b="0"/>
              <a:pathLst>
                <a:path w="520701" h="381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27000" y="0"/>
                  </a:lnTo>
                  <a:lnTo>
                    <a:pt x="190500" y="0"/>
                  </a:lnTo>
                  <a:lnTo>
                    <a:pt x="241300" y="0"/>
                  </a:lnTo>
                  <a:lnTo>
                    <a:pt x="304800" y="12700"/>
                  </a:lnTo>
                  <a:lnTo>
                    <a:pt x="355600" y="12700"/>
                  </a:lnTo>
                  <a:lnTo>
                    <a:pt x="406400" y="12700"/>
                  </a:lnTo>
                  <a:lnTo>
                    <a:pt x="457200" y="25400"/>
                  </a:lnTo>
                  <a:lnTo>
                    <a:pt x="482600" y="25400"/>
                  </a:lnTo>
                  <a:lnTo>
                    <a:pt x="520700" y="25400"/>
                  </a:lnTo>
                  <a:lnTo>
                    <a:pt x="520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120900" y="1651000"/>
              <a:ext cx="444501" cy="254001"/>
            </a:xfrm>
            <a:custGeom>
              <a:avLst/>
              <a:gdLst/>
              <a:ahLst/>
              <a:cxnLst/>
              <a:rect l="0" t="0" r="0" b="0"/>
              <a:pathLst>
                <a:path w="444501" h="254001">
                  <a:moveTo>
                    <a:pt x="0" y="152400"/>
                  </a:moveTo>
                  <a:lnTo>
                    <a:pt x="0" y="165100"/>
                  </a:lnTo>
                  <a:lnTo>
                    <a:pt x="25400" y="203200"/>
                  </a:lnTo>
                  <a:lnTo>
                    <a:pt x="38100" y="228600"/>
                  </a:lnTo>
                  <a:lnTo>
                    <a:pt x="50800" y="241300"/>
                  </a:lnTo>
                  <a:lnTo>
                    <a:pt x="63500" y="254000"/>
                  </a:lnTo>
                  <a:lnTo>
                    <a:pt x="63500" y="241300"/>
                  </a:lnTo>
                  <a:lnTo>
                    <a:pt x="63500" y="254000"/>
                  </a:lnTo>
                  <a:lnTo>
                    <a:pt x="88900" y="228600"/>
                  </a:lnTo>
                  <a:lnTo>
                    <a:pt x="88900" y="241300"/>
                  </a:lnTo>
                  <a:lnTo>
                    <a:pt x="88900" y="228600"/>
                  </a:lnTo>
                  <a:lnTo>
                    <a:pt x="101600" y="177800"/>
                  </a:lnTo>
                  <a:lnTo>
                    <a:pt x="114300" y="139700"/>
                  </a:lnTo>
                  <a:lnTo>
                    <a:pt x="114300" y="114300"/>
                  </a:lnTo>
                  <a:lnTo>
                    <a:pt x="114300" y="101600"/>
                  </a:lnTo>
                  <a:lnTo>
                    <a:pt x="114300" y="76200"/>
                  </a:lnTo>
                  <a:lnTo>
                    <a:pt x="101600" y="50800"/>
                  </a:lnTo>
                  <a:lnTo>
                    <a:pt x="101600" y="254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304800" y="12700"/>
                  </a:lnTo>
                  <a:lnTo>
                    <a:pt x="342900" y="12700"/>
                  </a:lnTo>
                  <a:lnTo>
                    <a:pt x="368300" y="12700"/>
                  </a:lnTo>
                  <a:lnTo>
                    <a:pt x="393700" y="12700"/>
                  </a:lnTo>
                  <a:lnTo>
                    <a:pt x="419100" y="25400"/>
                  </a:lnTo>
                  <a:lnTo>
                    <a:pt x="431800" y="25400"/>
                  </a:lnTo>
                  <a:lnTo>
                    <a:pt x="444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336800" y="1727200"/>
              <a:ext cx="177801" cy="88901"/>
            </a:xfrm>
            <a:custGeom>
              <a:avLst/>
              <a:gdLst/>
              <a:ahLst/>
              <a:cxnLst/>
              <a:rect l="0" t="0" r="0" b="0"/>
              <a:pathLst>
                <a:path w="177801" h="88901">
                  <a:moveTo>
                    <a:pt x="1270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50800" y="88900"/>
                  </a:lnTo>
                  <a:lnTo>
                    <a:pt x="88900" y="76200"/>
                  </a:lnTo>
                  <a:lnTo>
                    <a:pt x="101600" y="76200"/>
                  </a:lnTo>
                  <a:lnTo>
                    <a:pt x="114300" y="76200"/>
                  </a:lnTo>
                  <a:lnTo>
                    <a:pt x="127000" y="76200"/>
                  </a:lnTo>
                  <a:lnTo>
                    <a:pt x="165100" y="76200"/>
                  </a:lnTo>
                  <a:lnTo>
                    <a:pt x="1778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451100" y="17272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12700" y="1143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12700" y="2159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90700" y="22352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765300" y="2349500"/>
              <a:ext cx="190501" cy="1"/>
            </a:xfrm>
            <a:custGeom>
              <a:avLst/>
              <a:gdLst/>
              <a:ahLst/>
              <a:cxnLst/>
              <a:rect l="0" t="0" r="0" b="0"/>
              <a:pathLst>
                <a:path w="190501" h="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197100" y="20955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88900" y="0"/>
                  </a:moveTo>
                  <a:lnTo>
                    <a:pt x="76200" y="0"/>
                  </a:lnTo>
                  <a:lnTo>
                    <a:pt x="50800" y="25400"/>
                  </a:lnTo>
                  <a:lnTo>
                    <a:pt x="38100" y="508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38100" y="203200"/>
                  </a:lnTo>
                  <a:lnTo>
                    <a:pt x="76200" y="228600"/>
                  </a:lnTo>
                  <a:lnTo>
                    <a:pt x="101600" y="228600"/>
                  </a:lnTo>
                  <a:lnTo>
                    <a:pt x="139700" y="215900"/>
                  </a:lnTo>
                  <a:lnTo>
                    <a:pt x="152400" y="203200"/>
                  </a:lnTo>
                  <a:lnTo>
                    <a:pt x="165100" y="190500"/>
                  </a:lnTo>
                  <a:lnTo>
                    <a:pt x="165100" y="177800"/>
                  </a:lnTo>
                  <a:lnTo>
                    <a:pt x="139700" y="165100"/>
                  </a:lnTo>
                  <a:lnTo>
                    <a:pt x="127000" y="152400"/>
                  </a:lnTo>
                  <a:lnTo>
                    <a:pt x="88900" y="139700"/>
                  </a:lnTo>
                  <a:lnTo>
                    <a:pt x="63500" y="152400"/>
                  </a:lnTo>
                  <a:lnTo>
                    <a:pt x="38100" y="1651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0" y="177800"/>
                  </a:lnTo>
                  <a:lnTo>
                    <a:pt x="38100" y="190500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387600" y="2032000"/>
              <a:ext cx="292101" cy="266701"/>
            </a:xfrm>
            <a:custGeom>
              <a:avLst/>
              <a:gdLst/>
              <a:ahLst/>
              <a:cxnLst/>
              <a:rect l="0" t="0" r="0" b="0"/>
              <a:pathLst>
                <a:path w="292101" h="266701">
                  <a:moveTo>
                    <a:pt x="0" y="241300"/>
                  </a:moveTo>
                  <a:lnTo>
                    <a:pt x="12700" y="254000"/>
                  </a:lnTo>
                  <a:lnTo>
                    <a:pt x="25400" y="266700"/>
                  </a:lnTo>
                  <a:lnTo>
                    <a:pt x="38100" y="266700"/>
                  </a:lnTo>
                  <a:lnTo>
                    <a:pt x="25400" y="266700"/>
                  </a:lnTo>
                  <a:lnTo>
                    <a:pt x="38100" y="266700"/>
                  </a:lnTo>
                  <a:lnTo>
                    <a:pt x="50800" y="266700"/>
                  </a:lnTo>
                  <a:lnTo>
                    <a:pt x="63500" y="266700"/>
                  </a:lnTo>
                  <a:lnTo>
                    <a:pt x="76200" y="241300"/>
                  </a:lnTo>
                  <a:lnTo>
                    <a:pt x="88900" y="215900"/>
                  </a:lnTo>
                  <a:lnTo>
                    <a:pt x="88900" y="190500"/>
                  </a:lnTo>
                  <a:lnTo>
                    <a:pt x="88900" y="165100"/>
                  </a:lnTo>
                  <a:lnTo>
                    <a:pt x="88900" y="1270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66700" y="0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65400" y="2133600"/>
              <a:ext cx="190501" cy="127001"/>
            </a:xfrm>
            <a:custGeom>
              <a:avLst/>
              <a:gdLst/>
              <a:ahLst/>
              <a:cxnLst/>
              <a:rect l="0" t="0" r="0" b="0"/>
              <a:pathLst>
                <a:path w="190501" h="127001">
                  <a:moveTo>
                    <a:pt x="0" y="0"/>
                  </a:moveTo>
                  <a:lnTo>
                    <a:pt x="127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114300" y="50800"/>
                  </a:lnTo>
                  <a:lnTo>
                    <a:pt x="101600" y="63500"/>
                  </a:lnTo>
                  <a:lnTo>
                    <a:pt x="88900" y="762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50800" y="1143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90500" y="114300"/>
                  </a:lnTo>
                  <a:lnTo>
                    <a:pt x="190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197100" y="2349500"/>
              <a:ext cx="571501" cy="50801"/>
            </a:xfrm>
            <a:custGeom>
              <a:avLst/>
              <a:gdLst/>
              <a:ahLst/>
              <a:cxnLst/>
              <a:rect l="0" t="0" r="0" b="0"/>
              <a:pathLst>
                <a:path w="571501" h="50801">
                  <a:moveTo>
                    <a:pt x="571500" y="0"/>
                  </a:moveTo>
                  <a:lnTo>
                    <a:pt x="533400" y="12700"/>
                  </a:lnTo>
                  <a:lnTo>
                    <a:pt x="495300" y="12700"/>
                  </a:lnTo>
                  <a:lnTo>
                    <a:pt x="457200" y="12700"/>
                  </a:lnTo>
                  <a:lnTo>
                    <a:pt x="406400" y="12700"/>
                  </a:lnTo>
                  <a:lnTo>
                    <a:pt x="355600" y="12700"/>
                  </a:lnTo>
                  <a:lnTo>
                    <a:pt x="292100" y="12700"/>
                  </a:lnTo>
                  <a:lnTo>
                    <a:pt x="228600" y="12700"/>
                  </a:lnTo>
                  <a:lnTo>
                    <a:pt x="177800" y="12700"/>
                  </a:lnTo>
                  <a:lnTo>
                    <a:pt x="127000" y="12700"/>
                  </a:lnTo>
                  <a:lnTo>
                    <a:pt x="76200" y="25400"/>
                  </a:lnTo>
                  <a:lnTo>
                    <a:pt x="38100" y="38100"/>
                  </a:lnTo>
                  <a:lnTo>
                    <a:pt x="12700" y="381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413000" y="2451100"/>
              <a:ext cx="215901" cy="152401"/>
            </a:xfrm>
            <a:custGeom>
              <a:avLst/>
              <a:gdLst/>
              <a:ahLst/>
              <a:cxnLst/>
              <a:rect l="0" t="0" r="0" b="0"/>
              <a:pathLst>
                <a:path w="215901" h="152401">
                  <a:moveTo>
                    <a:pt x="0" y="12700"/>
                  </a:moveTo>
                  <a:lnTo>
                    <a:pt x="12700" y="12700"/>
                  </a:lnTo>
                  <a:lnTo>
                    <a:pt x="381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127000" y="25400"/>
                  </a:lnTo>
                  <a:lnTo>
                    <a:pt x="127000" y="508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88900" y="114300"/>
                  </a:lnTo>
                  <a:lnTo>
                    <a:pt x="63500" y="127000"/>
                  </a:lnTo>
                  <a:lnTo>
                    <a:pt x="63500" y="139700"/>
                  </a:lnTo>
                  <a:lnTo>
                    <a:pt x="50800" y="1397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77800" y="152400"/>
                  </a:lnTo>
                  <a:lnTo>
                    <a:pt x="203200" y="152400"/>
                  </a:lnTo>
                  <a:lnTo>
                    <a:pt x="215900" y="152400"/>
                  </a:lnTo>
                  <a:lnTo>
                    <a:pt x="2159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879600" y="29083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0"/>
                  </a:moveTo>
                  <a:lnTo>
                    <a:pt x="127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77800" y="25400"/>
                  </a:lnTo>
                  <a:lnTo>
                    <a:pt x="203200" y="25400"/>
                  </a:lnTo>
                  <a:lnTo>
                    <a:pt x="215900" y="38100"/>
                  </a:lnTo>
                  <a:lnTo>
                    <a:pt x="2413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905000" y="30226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12700" y="0"/>
                  </a:lnTo>
                  <a:lnTo>
                    <a:pt x="25400" y="127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39700" y="25400"/>
                  </a:lnTo>
                  <a:lnTo>
                    <a:pt x="165100" y="25400"/>
                  </a:lnTo>
                  <a:lnTo>
                    <a:pt x="190500" y="25400"/>
                  </a:lnTo>
                  <a:lnTo>
                    <a:pt x="203200" y="254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146300" y="2032000"/>
              <a:ext cx="469901" cy="609601"/>
            </a:xfrm>
            <a:custGeom>
              <a:avLst/>
              <a:gdLst/>
              <a:ahLst/>
              <a:cxnLst/>
              <a:rect l="0" t="0" r="0" b="0"/>
              <a:pathLst>
                <a:path w="469901" h="609601">
                  <a:moveTo>
                    <a:pt x="152400" y="0"/>
                  </a:moveTo>
                  <a:lnTo>
                    <a:pt x="127000" y="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88900" y="12700"/>
                  </a:lnTo>
                  <a:lnTo>
                    <a:pt x="63500" y="25400"/>
                  </a:lnTo>
                  <a:lnTo>
                    <a:pt x="50800" y="38100"/>
                  </a:lnTo>
                  <a:lnTo>
                    <a:pt x="38100" y="635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90500"/>
                  </a:lnTo>
                  <a:lnTo>
                    <a:pt x="25400" y="215900"/>
                  </a:lnTo>
                  <a:lnTo>
                    <a:pt x="38100" y="254000"/>
                  </a:lnTo>
                  <a:lnTo>
                    <a:pt x="50800" y="292100"/>
                  </a:lnTo>
                  <a:lnTo>
                    <a:pt x="63500" y="330200"/>
                  </a:lnTo>
                  <a:lnTo>
                    <a:pt x="88900" y="368300"/>
                  </a:lnTo>
                  <a:lnTo>
                    <a:pt x="101600" y="406400"/>
                  </a:lnTo>
                  <a:lnTo>
                    <a:pt x="127000" y="444500"/>
                  </a:lnTo>
                  <a:lnTo>
                    <a:pt x="152400" y="482600"/>
                  </a:lnTo>
                  <a:lnTo>
                    <a:pt x="177800" y="508000"/>
                  </a:lnTo>
                  <a:lnTo>
                    <a:pt x="215900" y="533400"/>
                  </a:lnTo>
                  <a:lnTo>
                    <a:pt x="241300" y="558800"/>
                  </a:lnTo>
                  <a:lnTo>
                    <a:pt x="279400" y="571500"/>
                  </a:lnTo>
                  <a:lnTo>
                    <a:pt x="304800" y="596900"/>
                  </a:lnTo>
                  <a:lnTo>
                    <a:pt x="330200" y="596900"/>
                  </a:lnTo>
                  <a:lnTo>
                    <a:pt x="368300" y="609600"/>
                  </a:lnTo>
                  <a:lnTo>
                    <a:pt x="393700" y="609600"/>
                  </a:lnTo>
                  <a:lnTo>
                    <a:pt x="419100" y="609600"/>
                  </a:lnTo>
                  <a:lnTo>
                    <a:pt x="431800" y="609600"/>
                  </a:lnTo>
                  <a:lnTo>
                    <a:pt x="457200" y="596900"/>
                  </a:lnTo>
                  <a:lnTo>
                    <a:pt x="444500" y="596900"/>
                  </a:lnTo>
                  <a:lnTo>
                    <a:pt x="457200" y="596900"/>
                  </a:lnTo>
                  <a:lnTo>
                    <a:pt x="469900" y="558800"/>
                  </a:lnTo>
                  <a:lnTo>
                    <a:pt x="469900" y="533400"/>
                  </a:lnTo>
                  <a:lnTo>
                    <a:pt x="469900" y="508000"/>
                  </a:lnTo>
                  <a:lnTo>
                    <a:pt x="457200" y="482600"/>
                  </a:lnTo>
                  <a:lnTo>
                    <a:pt x="457200" y="457200"/>
                  </a:lnTo>
                  <a:lnTo>
                    <a:pt x="444500" y="431800"/>
                  </a:lnTo>
                  <a:lnTo>
                    <a:pt x="431800" y="406400"/>
                  </a:lnTo>
                  <a:lnTo>
                    <a:pt x="419100" y="381000"/>
                  </a:lnTo>
                  <a:lnTo>
                    <a:pt x="393700" y="355600"/>
                  </a:lnTo>
                  <a:lnTo>
                    <a:pt x="381000" y="330200"/>
                  </a:lnTo>
                  <a:lnTo>
                    <a:pt x="368300" y="304800"/>
                  </a:lnTo>
                  <a:lnTo>
                    <a:pt x="342900" y="266700"/>
                  </a:lnTo>
                  <a:lnTo>
                    <a:pt x="330200" y="241300"/>
                  </a:lnTo>
                  <a:lnTo>
                    <a:pt x="304800" y="215900"/>
                  </a:lnTo>
                  <a:lnTo>
                    <a:pt x="292100" y="190500"/>
                  </a:lnTo>
                  <a:lnTo>
                    <a:pt x="279400" y="165100"/>
                  </a:lnTo>
                  <a:lnTo>
                    <a:pt x="266700" y="139700"/>
                  </a:lnTo>
                  <a:lnTo>
                    <a:pt x="254000" y="114300"/>
                  </a:lnTo>
                  <a:lnTo>
                    <a:pt x="241300" y="88900"/>
                  </a:lnTo>
                  <a:lnTo>
                    <a:pt x="215900" y="63500"/>
                  </a:lnTo>
                  <a:lnTo>
                    <a:pt x="215900" y="50800"/>
                  </a:lnTo>
                  <a:lnTo>
                    <a:pt x="190500" y="38100"/>
                  </a:lnTo>
                  <a:lnTo>
                    <a:pt x="177800" y="25400"/>
                  </a:lnTo>
                  <a:lnTo>
                    <a:pt x="152400" y="25400"/>
                  </a:lnTo>
                  <a:lnTo>
                    <a:pt x="139700" y="1270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24100" y="2844800"/>
              <a:ext cx="241301" cy="241301"/>
            </a:xfrm>
            <a:custGeom>
              <a:avLst/>
              <a:gdLst/>
              <a:ahLst/>
              <a:cxnLst/>
              <a:rect l="0" t="0" r="0" b="0"/>
              <a:pathLst>
                <a:path w="241301" h="241301">
                  <a:moveTo>
                    <a:pt x="38100" y="25400"/>
                  </a:moveTo>
                  <a:lnTo>
                    <a:pt x="76200" y="1270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65100" y="508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27000" y="88900"/>
                  </a:lnTo>
                  <a:lnTo>
                    <a:pt x="127000" y="101600"/>
                  </a:lnTo>
                  <a:lnTo>
                    <a:pt x="127000" y="101600"/>
                  </a:lnTo>
                  <a:lnTo>
                    <a:pt x="139700" y="114300"/>
                  </a:lnTo>
                  <a:lnTo>
                    <a:pt x="203200" y="139700"/>
                  </a:lnTo>
                  <a:lnTo>
                    <a:pt x="228600" y="152400"/>
                  </a:lnTo>
                  <a:lnTo>
                    <a:pt x="241300" y="177800"/>
                  </a:lnTo>
                  <a:lnTo>
                    <a:pt x="241300" y="190500"/>
                  </a:lnTo>
                  <a:lnTo>
                    <a:pt x="241300" y="203200"/>
                  </a:lnTo>
                  <a:lnTo>
                    <a:pt x="203200" y="228600"/>
                  </a:lnTo>
                  <a:lnTo>
                    <a:pt x="177800" y="241300"/>
                  </a:lnTo>
                  <a:lnTo>
                    <a:pt x="139700" y="241300"/>
                  </a:lnTo>
                  <a:lnTo>
                    <a:pt x="114300" y="241300"/>
                  </a:lnTo>
                  <a:lnTo>
                    <a:pt x="88900" y="241300"/>
                  </a:lnTo>
                  <a:lnTo>
                    <a:pt x="50800" y="241300"/>
                  </a:lnTo>
                  <a:lnTo>
                    <a:pt x="38100" y="228600"/>
                  </a:lnTo>
                  <a:lnTo>
                    <a:pt x="12700" y="228600"/>
                  </a:lnTo>
                  <a:lnTo>
                    <a:pt x="0" y="2159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667000" y="2768600"/>
              <a:ext cx="330201" cy="304801"/>
            </a:xfrm>
            <a:custGeom>
              <a:avLst/>
              <a:gdLst/>
              <a:ahLst/>
              <a:cxnLst/>
              <a:rect l="0" t="0" r="0" b="0"/>
              <a:pathLst>
                <a:path w="330201" h="304801">
                  <a:moveTo>
                    <a:pt x="0" y="228600"/>
                  </a:moveTo>
                  <a:lnTo>
                    <a:pt x="12700" y="241300"/>
                  </a:lnTo>
                  <a:lnTo>
                    <a:pt x="38100" y="279400"/>
                  </a:lnTo>
                  <a:lnTo>
                    <a:pt x="50800" y="279400"/>
                  </a:lnTo>
                  <a:lnTo>
                    <a:pt x="63500" y="292100"/>
                  </a:lnTo>
                  <a:lnTo>
                    <a:pt x="63500" y="304800"/>
                  </a:lnTo>
                  <a:lnTo>
                    <a:pt x="76200" y="292100"/>
                  </a:lnTo>
                  <a:lnTo>
                    <a:pt x="88900" y="254000"/>
                  </a:lnTo>
                  <a:lnTo>
                    <a:pt x="88900" y="215900"/>
                  </a:lnTo>
                  <a:lnTo>
                    <a:pt x="88900" y="190500"/>
                  </a:lnTo>
                  <a:lnTo>
                    <a:pt x="88900" y="165100"/>
                  </a:lnTo>
                  <a:lnTo>
                    <a:pt x="88900" y="1270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03200" y="1270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79400" y="12700"/>
                  </a:lnTo>
                  <a:lnTo>
                    <a:pt x="292100" y="12700"/>
                  </a:lnTo>
                  <a:lnTo>
                    <a:pt x="317500" y="12700"/>
                  </a:lnTo>
                  <a:lnTo>
                    <a:pt x="304800" y="12700"/>
                  </a:lnTo>
                  <a:lnTo>
                    <a:pt x="3302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857500" y="2882900"/>
              <a:ext cx="254001" cy="152401"/>
            </a:xfrm>
            <a:custGeom>
              <a:avLst/>
              <a:gdLst/>
              <a:ahLst/>
              <a:cxnLst/>
              <a:rect l="0" t="0" r="0" b="0"/>
              <a:pathLst>
                <a:path w="254001" h="152401">
                  <a:moveTo>
                    <a:pt x="0" y="25400"/>
                  </a:moveTo>
                  <a:lnTo>
                    <a:pt x="12700" y="25400"/>
                  </a:lnTo>
                  <a:lnTo>
                    <a:pt x="12700" y="254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01600" y="88900"/>
                  </a:lnTo>
                  <a:lnTo>
                    <a:pt x="101600" y="114300"/>
                  </a:lnTo>
                  <a:lnTo>
                    <a:pt x="76200" y="114300"/>
                  </a:lnTo>
                  <a:lnTo>
                    <a:pt x="7620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76200" y="139700"/>
                  </a:lnTo>
                  <a:lnTo>
                    <a:pt x="139700" y="139700"/>
                  </a:lnTo>
                  <a:lnTo>
                    <a:pt x="177800" y="152400"/>
                  </a:lnTo>
                  <a:lnTo>
                    <a:pt x="190500" y="152400"/>
                  </a:lnTo>
                  <a:lnTo>
                    <a:pt x="215900" y="152400"/>
                  </a:lnTo>
                  <a:lnTo>
                    <a:pt x="228600" y="152400"/>
                  </a:lnTo>
                  <a:lnTo>
                    <a:pt x="228600" y="152400"/>
                  </a:lnTo>
                  <a:lnTo>
                    <a:pt x="2540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35200" y="2667000"/>
              <a:ext cx="1003301" cy="571501"/>
            </a:xfrm>
            <a:custGeom>
              <a:avLst/>
              <a:gdLst/>
              <a:ahLst/>
              <a:cxnLst/>
              <a:rect l="0" t="0" r="0" b="0"/>
              <a:pathLst>
                <a:path w="1003301" h="571501">
                  <a:moveTo>
                    <a:pt x="63500" y="50800"/>
                  </a:moveTo>
                  <a:lnTo>
                    <a:pt x="50800" y="50800"/>
                  </a:lnTo>
                  <a:lnTo>
                    <a:pt x="50800" y="114300"/>
                  </a:lnTo>
                  <a:lnTo>
                    <a:pt x="50800" y="1397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38100" y="241300"/>
                  </a:lnTo>
                  <a:lnTo>
                    <a:pt x="25400" y="279400"/>
                  </a:lnTo>
                  <a:lnTo>
                    <a:pt x="12700" y="330200"/>
                  </a:lnTo>
                  <a:lnTo>
                    <a:pt x="12700" y="355600"/>
                  </a:lnTo>
                  <a:lnTo>
                    <a:pt x="0" y="381000"/>
                  </a:lnTo>
                  <a:lnTo>
                    <a:pt x="0" y="419100"/>
                  </a:lnTo>
                  <a:lnTo>
                    <a:pt x="12700" y="444500"/>
                  </a:lnTo>
                  <a:lnTo>
                    <a:pt x="25400" y="457200"/>
                  </a:lnTo>
                  <a:lnTo>
                    <a:pt x="38100" y="469900"/>
                  </a:lnTo>
                  <a:lnTo>
                    <a:pt x="63500" y="482600"/>
                  </a:lnTo>
                  <a:lnTo>
                    <a:pt x="76200" y="495300"/>
                  </a:lnTo>
                  <a:lnTo>
                    <a:pt x="114300" y="508000"/>
                  </a:lnTo>
                  <a:lnTo>
                    <a:pt x="139700" y="508000"/>
                  </a:lnTo>
                  <a:lnTo>
                    <a:pt x="190500" y="508000"/>
                  </a:lnTo>
                  <a:lnTo>
                    <a:pt x="228600" y="508000"/>
                  </a:lnTo>
                  <a:lnTo>
                    <a:pt x="279400" y="520700"/>
                  </a:lnTo>
                  <a:lnTo>
                    <a:pt x="330200" y="520700"/>
                  </a:lnTo>
                  <a:lnTo>
                    <a:pt x="393700" y="533400"/>
                  </a:lnTo>
                  <a:lnTo>
                    <a:pt x="444500" y="533400"/>
                  </a:lnTo>
                  <a:lnTo>
                    <a:pt x="508000" y="533400"/>
                  </a:lnTo>
                  <a:lnTo>
                    <a:pt x="571500" y="533400"/>
                  </a:lnTo>
                  <a:lnTo>
                    <a:pt x="635000" y="533400"/>
                  </a:lnTo>
                  <a:lnTo>
                    <a:pt x="698500" y="546100"/>
                  </a:lnTo>
                  <a:lnTo>
                    <a:pt x="762000" y="558800"/>
                  </a:lnTo>
                  <a:lnTo>
                    <a:pt x="812800" y="571500"/>
                  </a:lnTo>
                  <a:lnTo>
                    <a:pt x="850900" y="571500"/>
                  </a:lnTo>
                  <a:lnTo>
                    <a:pt x="901700" y="571500"/>
                  </a:lnTo>
                  <a:lnTo>
                    <a:pt x="939800" y="571500"/>
                  </a:lnTo>
                  <a:lnTo>
                    <a:pt x="965200" y="571500"/>
                  </a:lnTo>
                  <a:lnTo>
                    <a:pt x="977900" y="571500"/>
                  </a:lnTo>
                  <a:lnTo>
                    <a:pt x="1003300" y="546100"/>
                  </a:lnTo>
                  <a:lnTo>
                    <a:pt x="1003300" y="558800"/>
                  </a:lnTo>
                  <a:lnTo>
                    <a:pt x="1003300" y="546100"/>
                  </a:lnTo>
                  <a:lnTo>
                    <a:pt x="1003300" y="482600"/>
                  </a:lnTo>
                  <a:lnTo>
                    <a:pt x="1003300" y="444500"/>
                  </a:lnTo>
                  <a:lnTo>
                    <a:pt x="1003300" y="393700"/>
                  </a:lnTo>
                  <a:lnTo>
                    <a:pt x="1003300" y="355600"/>
                  </a:lnTo>
                  <a:lnTo>
                    <a:pt x="990600" y="330200"/>
                  </a:lnTo>
                  <a:lnTo>
                    <a:pt x="990600" y="279400"/>
                  </a:lnTo>
                  <a:lnTo>
                    <a:pt x="977900" y="228600"/>
                  </a:lnTo>
                  <a:lnTo>
                    <a:pt x="977900" y="190500"/>
                  </a:lnTo>
                  <a:lnTo>
                    <a:pt x="965200" y="139700"/>
                  </a:lnTo>
                  <a:lnTo>
                    <a:pt x="965200" y="114300"/>
                  </a:lnTo>
                  <a:lnTo>
                    <a:pt x="952500" y="88900"/>
                  </a:lnTo>
                  <a:lnTo>
                    <a:pt x="939800" y="50800"/>
                  </a:lnTo>
                  <a:lnTo>
                    <a:pt x="927100" y="38100"/>
                  </a:lnTo>
                  <a:lnTo>
                    <a:pt x="914400" y="25400"/>
                  </a:lnTo>
                  <a:lnTo>
                    <a:pt x="876300" y="12700"/>
                  </a:lnTo>
                  <a:lnTo>
                    <a:pt x="850900" y="0"/>
                  </a:lnTo>
                  <a:lnTo>
                    <a:pt x="800100" y="0"/>
                  </a:lnTo>
                  <a:lnTo>
                    <a:pt x="762000" y="0"/>
                  </a:lnTo>
                  <a:lnTo>
                    <a:pt x="711200" y="0"/>
                  </a:lnTo>
                  <a:lnTo>
                    <a:pt x="673100" y="0"/>
                  </a:lnTo>
                  <a:lnTo>
                    <a:pt x="609600" y="0"/>
                  </a:lnTo>
                  <a:lnTo>
                    <a:pt x="546100" y="0"/>
                  </a:lnTo>
                  <a:lnTo>
                    <a:pt x="495300" y="0"/>
                  </a:lnTo>
                  <a:lnTo>
                    <a:pt x="431800" y="0"/>
                  </a:lnTo>
                  <a:lnTo>
                    <a:pt x="368300" y="0"/>
                  </a:lnTo>
                  <a:lnTo>
                    <a:pt x="304800" y="0"/>
                  </a:lnTo>
                  <a:lnTo>
                    <a:pt x="241300" y="0"/>
                  </a:lnTo>
                  <a:lnTo>
                    <a:pt x="190500" y="0"/>
                  </a:lnTo>
                  <a:lnTo>
                    <a:pt x="127000" y="12700"/>
                  </a:lnTo>
                  <a:lnTo>
                    <a:pt x="88900" y="25400"/>
                  </a:lnTo>
                  <a:lnTo>
                    <a:pt x="38100" y="254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89500" y="1574800"/>
              <a:ext cx="342901" cy="279401"/>
            </a:xfrm>
            <a:custGeom>
              <a:avLst/>
              <a:gdLst/>
              <a:ahLst/>
              <a:cxnLst/>
              <a:rect l="0" t="0" r="0" b="0"/>
              <a:pathLst>
                <a:path w="342901" h="279401">
                  <a:moveTo>
                    <a:pt x="0" y="228600"/>
                  </a:moveTo>
                  <a:lnTo>
                    <a:pt x="25400" y="266700"/>
                  </a:lnTo>
                  <a:lnTo>
                    <a:pt x="25400" y="279400"/>
                  </a:lnTo>
                  <a:lnTo>
                    <a:pt x="38100" y="279400"/>
                  </a:lnTo>
                  <a:lnTo>
                    <a:pt x="50800" y="215900"/>
                  </a:lnTo>
                  <a:lnTo>
                    <a:pt x="63500" y="190500"/>
                  </a:lnTo>
                  <a:lnTo>
                    <a:pt x="63500" y="165100"/>
                  </a:lnTo>
                  <a:lnTo>
                    <a:pt x="63500" y="127000"/>
                  </a:lnTo>
                  <a:lnTo>
                    <a:pt x="63500" y="1016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1270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92100" y="12700"/>
                  </a:lnTo>
                  <a:lnTo>
                    <a:pt x="317500" y="25400"/>
                  </a:lnTo>
                  <a:lnTo>
                    <a:pt x="330200" y="25400"/>
                  </a:lnTo>
                  <a:lnTo>
                    <a:pt x="3429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016500" y="17272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25400" y="0"/>
                  </a:moveTo>
                  <a:lnTo>
                    <a:pt x="25400" y="381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12700" y="88900"/>
                  </a:lnTo>
                  <a:lnTo>
                    <a:pt x="25400" y="88900"/>
                  </a:lnTo>
                  <a:lnTo>
                    <a:pt x="12700" y="889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130800" y="17653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12700" y="0"/>
                  </a:moveTo>
                  <a:lnTo>
                    <a:pt x="12700" y="508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14300" y="101600"/>
                  </a:lnTo>
                  <a:lnTo>
                    <a:pt x="127000" y="88900"/>
                  </a:lnTo>
                  <a:lnTo>
                    <a:pt x="139700" y="76200"/>
                  </a:lnTo>
                  <a:lnTo>
                    <a:pt x="139700" y="63500"/>
                  </a:lnTo>
                  <a:lnTo>
                    <a:pt x="152400" y="63500"/>
                  </a:lnTo>
                  <a:lnTo>
                    <a:pt x="152400" y="508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813300" y="1219200"/>
              <a:ext cx="355601" cy="304801"/>
            </a:xfrm>
            <a:custGeom>
              <a:avLst/>
              <a:gdLst/>
              <a:ahLst/>
              <a:cxnLst/>
              <a:rect l="0" t="0" r="0" b="0"/>
              <a:pathLst>
                <a:path w="355601" h="304801">
                  <a:moveTo>
                    <a:pt x="0" y="241300"/>
                  </a:moveTo>
                  <a:lnTo>
                    <a:pt x="12700" y="266700"/>
                  </a:lnTo>
                  <a:lnTo>
                    <a:pt x="25400" y="279400"/>
                  </a:lnTo>
                  <a:lnTo>
                    <a:pt x="50800" y="292100"/>
                  </a:lnTo>
                  <a:lnTo>
                    <a:pt x="50800" y="304800"/>
                  </a:lnTo>
                  <a:lnTo>
                    <a:pt x="63500" y="304800"/>
                  </a:lnTo>
                  <a:lnTo>
                    <a:pt x="88900" y="279400"/>
                  </a:lnTo>
                  <a:lnTo>
                    <a:pt x="88900" y="292100"/>
                  </a:lnTo>
                  <a:lnTo>
                    <a:pt x="88900" y="279400"/>
                  </a:lnTo>
                  <a:lnTo>
                    <a:pt x="101600" y="241300"/>
                  </a:lnTo>
                  <a:lnTo>
                    <a:pt x="101600" y="215900"/>
                  </a:lnTo>
                  <a:lnTo>
                    <a:pt x="101600" y="177800"/>
                  </a:lnTo>
                  <a:lnTo>
                    <a:pt x="88900" y="152400"/>
                  </a:lnTo>
                  <a:lnTo>
                    <a:pt x="76200" y="127000"/>
                  </a:lnTo>
                  <a:lnTo>
                    <a:pt x="76200" y="101600"/>
                  </a:lnTo>
                  <a:lnTo>
                    <a:pt x="76200" y="762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79400" y="0"/>
                  </a:lnTo>
                  <a:lnTo>
                    <a:pt x="304800" y="0"/>
                  </a:lnTo>
                  <a:lnTo>
                    <a:pt x="330200" y="0"/>
                  </a:lnTo>
                  <a:lnTo>
                    <a:pt x="342900" y="0"/>
                  </a:lnTo>
                  <a:lnTo>
                    <a:pt x="3556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029200" y="13716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118100" y="13716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25400"/>
                  </a:moveTo>
                  <a:lnTo>
                    <a:pt x="127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38100" y="127000"/>
                  </a:lnTo>
                  <a:lnTo>
                    <a:pt x="76200" y="114300"/>
                  </a:lnTo>
                  <a:lnTo>
                    <a:pt x="101600" y="88900"/>
                  </a:lnTo>
                  <a:lnTo>
                    <a:pt x="114300" y="88900"/>
                  </a:lnTo>
                  <a:lnTo>
                    <a:pt x="127000" y="63500"/>
                  </a:lnTo>
                  <a:lnTo>
                    <a:pt x="127000" y="50800"/>
                  </a:lnTo>
                  <a:lnTo>
                    <a:pt x="114300" y="25400"/>
                  </a:lnTo>
                  <a:lnTo>
                    <a:pt x="101600" y="254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435600" y="14859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0" y="0"/>
                  </a:lnTo>
                  <a:lnTo>
                    <a:pt x="63500" y="0"/>
                  </a:lnTo>
                  <a:lnTo>
                    <a:pt x="101600" y="12700"/>
                  </a:lnTo>
                  <a:lnTo>
                    <a:pt x="127000" y="25400"/>
                  </a:lnTo>
                  <a:lnTo>
                    <a:pt x="139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448300" y="16510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765800" y="1193800"/>
              <a:ext cx="139701" cy="292101"/>
            </a:xfrm>
            <a:custGeom>
              <a:avLst/>
              <a:gdLst/>
              <a:ahLst/>
              <a:cxnLst/>
              <a:rect l="0" t="0" r="0" b="0"/>
              <a:pathLst>
                <a:path w="139701" h="292101">
                  <a:moveTo>
                    <a:pt x="127000" y="0"/>
                  </a:moveTo>
                  <a:lnTo>
                    <a:pt x="114300" y="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25400" y="101600"/>
                  </a:lnTo>
                  <a:lnTo>
                    <a:pt x="50800" y="114300"/>
                  </a:lnTo>
                  <a:lnTo>
                    <a:pt x="76200" y="127000"/>
                  </a:lnTo>
                  <a:lnTo>
                    <a:pt x="101600" y="152400"/>
                  </a:lnTo>
                  <a:lnTo>
                    <a:pt x="114300" y="177800"/>
                  </a:lnTo>
                  <a:lnTo>
                    <a:pt x="139700" y="203200"/>
                  </a:lnTo>
                  <a:lnTo>
                    <a:pt x="139700" y="215900"/>
                  </a:lnTo>
                  <a:lnTo>
                    <a:pt x="139700" y="241300"/>
                  </a:lnTo>
                  <a:lnTo>
                    <a:pt x="139700" y="254000"/>
                  </a:lnTo>
                  <a:lnTo>
                    <a:pt x="139700" y="266700"/>
                  </a:lnTo>
                  <a:lnTo>
                    <a:pt x="127000" y="279400"/>
                  </a:lnTo>
                  <a:lnTo>
                    <a:pt x="114300" y="292100"/>
                  </a:lnTo>
                  <a:lnTo>
                    <a:pt x="88900" y="292100"/>
                  </a:lnTo>
                  <a:lnTo>
                    <a:pt x="76200" y="292100"/>
                  </a:lnTo>
                  <a:lnTo>
                    <a:pt x="63500" y="292100"/>
                  </a:lnTo>
                  <a:lnTo>
                    <a:pt x="50800" y="279400"/>
                  </a:lnTo>
                  <a:lnTo>
                    <a:pt x="50800" y="279400"/>
                  </a:lnTo>
                  <a:lnTo>
                    <a:pt x="50800" y="228600"/>
                  </a:lnTo>
                  <a:lnTo>
                    <a:pt x="63500" y="203200"/>
                  </a:lnTo>
                  <a:lnTo>
                    <a:pt x="88900" y="165100"/>
                  </a:lnTo>
                  <a:lnTo>
                    <a:pt x="88900" y="139700"/>
                  </a:lnTo>
                  <a:lnTo>
                    <a:pt x="114300" y="114300"/>
                  </a:lnTo>
                  <a:lnTo>
                    <a:pt x="114300" y="88900"/>
                  </a:lnTo>
                  <a:lnTo>
                    <a:pt x="114300" y="635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019800" y="1130300"/>
              <a:ext cx="342901" cy="330201"/>
            </a:xfrm>
            <a:custGeom>
              <a:avLst/>
              <a:gdLst/>
              <a:ahLst/>
              <a:cxnLst/>
              <a:rect l="0" t="0" r="0" b="0"/>
              <a:pathLst>
                <a:path w="342901" h="330201">
                  <a:moveTo>
                    <a:pt x="0" y="228600"/>
                  </a:moveTo>
                  <a:lnTo>
                    <a:pt x="0" y="241300"/>
                  </a:lnTo>
                  <a:lnTo>
                    <a:pt x="0" y="241300"/>
                  </a:lnTo>
                  <a:lnTo>
                    <a:pt x="12700" y="254000"/>
                  </a:lnTo>
                  <a:lnTo>
                    <a:pt x="38100" y="304800"/>
                  </a:lnTo>
                  <a:lnTo>
                    <a:pt x="50800" y="317500"/>
                  </a:lnTo>
                  <a:lnTo>
                    <a:pt x="38100" y="317500"/>
                  </a:lnTo>
                  <a:lnTo>
                    <a:pt x="50800" y="330200"/>
                  </a:lnTo>
                  <a:lnTo>
                    <a:pt x="76200" y="330200"/>
                  </a:lnTo>
                  <a:lnTo>
                    <a:pt x="76200" y="292100"/>
                  </a:lnTo>
                  <a:lnTo>
                    <a:pt x="88900" y="266700"/>
                  </a:lnTo>
                  <a:lnTo>
                    <a:pt x="88900" y="241300"/>
                  </a:lnTo>
                  <a:lnTo>
                    <a:pt x="88900" y="203200"/>
                  </a:lnTo>
                  <a:lnTo>
                    <a:pt x="76200" y="177800"/>
                  </a:lnTo>
                  <a:lnTo>
                    <a:pt x="76200" y="139700"/>
                  </a:lnTo>
                  <a:lnTo>
                    <a:pt x="76200" y="1143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101600" y="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54000" y="0"/>
                  </a:lnTo>
                  <a:lnTo>
                    <a:pt x="279400" y="0"/>
                  </a:lnTo>
                  <a:lnTo>
                    <a:pt x="317500" y="12700"/>
                  </a:lnTo>
                  <a:lnTo>
                    <a:pt x="342900" y="12700"/>
                  </a:lnTo>
                  <a:lnTo>
                    <a:pt x="3429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210300" y="12700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261100" y="12827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38100" y="0"/>
                  </a:moveTo>
                  <a:lnTo>
                    <a:pt x="38100" y="12700"/>
                  </a:lnTo>
                  <a:lnTo>
                    <a:pt x="38100" y="25400"/>
                  </a:lnTo>
                  <a:lnTo>
                    <a:pt x="38100" y="101600"/>
                  </a:lnTo>
                  <a:lnTo>
                    <a:pt x="50800" y="139700"/>
                  </a:lnTo>
                  <a:lnTo>
                    <a:pt x="63500" y="152400"/>
                  </a:lnTo>
                  <a:lnTo>
                    <a:pt x="76200" y="1651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114300" y="152400"/>
                  </a:lnTo>
                  <a:lnTo>
                    <a:pt x="127000" y="139700"/>
                  </a:lnTo>
                  <a:lnTo>
                    <a:pt x="127000" y="114300"/>
                  </a:lnTo>
                  <a:lnTo>
                    <a:pt x="127000" y="101600"/>
                  </a:lnTo>
                  <a:lnTo>
                    <a:pt x="127000" y="76200"/>
                  </a:lnTo>
                  <a:lnTo>
                    <a:pt x="114300" y="50800"/>
                  </a:lnTo>
                  <a:lnTo>
                    <a:pt x="101600" y="254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27700" y="1536700"/>
              <a:ext cx="825501" cy="38101"/>
            </a:xfrm>
            <a:custGeom>
              <a:avLst/>
              <a:gdLst/>
              <a:ahLst/>
              <a:cxnLst/>
              <a:rect l="0" t="0" r="0" b="0"/>
              <a:pathLst>
                <a:path w="825501" h="38101">
                  <a:moveTo>
                    <a:pt x="825500" y="12700"/>
                  </a:moveTo>
                  <a:lnTo>
                    <a:pt x="774700" y="25400"/>
                  </a:lnTo>
                  <a:lnTo>
                    <a:pt x="749300" y="38100"/>
                  </a:lnTo>
                  <a:lnTo>
                    <a:pt x="711200" y="38100"/>
                  </a:lnTo>
                  <a:lnTo>
                    <a:pt x="660400" y="25400"/>
                  </a:lnTo>
                  <a:lnTo>
                    <a:pt x="622300" y="25400"/>
                  </a:lnTo>
                  <a:lnTo>
                    <a:pt x="571500" y="25400"/>
                  </a:lnTo>
                  <a:lnTo>
                    <a:pt x="520700" y="12700"/>
                  </a:lnTo>
                  <a:lnTo>
                    <a:pt x="469900" y="12700"/>
                  </a:lnTo>
                  <a:lnTo>
                    <a:pt x="419100" y="12700"/>
                  </a:lnTo>
                  <a:lnTo>
                    <a:pt x="368300" y="0"/>
                  </a:lnTo>
                  <a:lnTo>
                    <a:pt x="304800" y="0"/>
                  </a:lnTo>
                  <a:lnTo>
                    <a:pt x="254000" y="0"/>
                  </a:lnTo>
                  <a:lnTo>
                    <a:pt x="203200" y="0"/>
                  </a:lnTo>
                  <a:lnTo>
                    <a:pt x="152400" y="0"/>
                  </a:lnTo>
                  <a:lnTo>
                    <a:pt x="114300" y="0"/>
                  </a:lnTo>
                  <a:lnTo>
                    <a:pt x="63500" y="0"/>
                  </a:lnTo>
                  <a:lnTo>
                    <a:pt x="2540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007100" y="163830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0" y="0"/>
                  </a:moveTo>
                  <a:lnTo>
                    <a:pt x="12700" y="508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38100" y="190500"/>
                  </a:lnTo>
                  <a:lnTo>
                    <a:pt x="50800" y="215900"/>
                  </a:lnTo>
                  <a:lnTo>
                    <a:pt x="38100" y="22860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108700" y="16891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12700" y="38100"/>
                  </a:moveTo>
                  <a:lnTo>
                    <a:pt x="12700" y="508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50800" y="139700"/>
                  </a:lnTo>
                  <a:lnTo>
                    <a:pt x="63500" y="165100"/>
                  </a:lnTo>
                  <a:lnTo>
                    <a:pt x="76200" y="190500"/>
                  </a:lnTo>
                  <a:lnTo>
                    <a:pt x="88900" y="190500"/>
                  </a:lnTo>
                  <a:lnTo>
                    <a:pt x="88900" y="203200"/>
                  </a:lnTo>
                  <a:lnTo>
                    <a:pt x="127000" y="190500"/>
                  </a:lnTo>
                  <a:lnTo>
                    <a:pt x="127000" y="177800"/>
                  </a:lnTo>
                  <a:lnTo>
                    <a:pt x="139700" y="152400"/>
                  </a:lnTo>
                  <a:lnTo>
                    <a:pt x="139700" y="127000"/>
                  </a:lnTo>
                  <a:lnTo>
                    <a:pt x="127000" y="101600"/>
                  </a:lnTo>
                  <a:lnTo>
                    <a:pt x="127000" y="762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76200" y="254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689600" y="1130300"/>
              <a:ext cx="647701" cy="889001"/>
            </a:xfrm>
            <a:custGeom>
              <a:avLst/>
              <a:gdLst/>
              <a:ahLst/>
              <a:cxnLst/>
              <a:rect l="0" t="0" r="0" b="0"/>
              <a:pathLst>
                <a:path w="647701" h="889001">
                  <a:moveTo>
                    <a:pt x="38100" y="12700"/>
                  </a:moveTo>
                  <a:lnTo>
                    <a:pt x="25400" y="25400"/>
                  </a:lnTo>
                  <a:lnTo>
                    <a:pt x="12700" y="381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25400" y="241300"/>
                  </a:lnTo>
                  <a:lnTo>
                    <a:pt x="38100" y="266700"/>
                  </a:lnTo>
                  <a:lnTo>
                    <a:pt x="50800" y="292100"/>
                  </a:lnTo>
                  <a:lnTo>
                    <a:pt x="76200" y="330200"/>
                  </a:lnTo>
                  <a:lnTo>
                    <a:pt x="88900" y="355600"/>
                  </a:lnTo>
                  <a:lnTo>
                    <a:pt x="101600" y="393700"/>
                  </a:lnTo>
                  <a:lnTo>
                    <a:pt x="127000" y="431800"/>
                  </a:lnTo>
                  <a:lnTo>
                    <a:pt x="139700" y="469900"/>
                  </a:lnTo>
                  <a:lnTo>
                    <a:pt x="165100" y="508000"/>
                  </a:lnTo>
                  <a:lnTo>
                    <a:pt x="177800" y="533400"/>
                  </a:lnTo>
                  <a:lnTo>
                    <a:pt x="190500" y="571500"/>
                  </a:lnTo>
                  <a:lnTo>
                    <a:pt x="215900" y="609600"/>
                  </a:lnTo>
                  <a:lnTo>
                    <a:pt x="241300" y="647700"/>
                  </a:lnTo>
                  <a:lnTo>
                    <a:pt x="266700" y="685800"/>
                  </a:lnTo>
                  <a:lnTo>
                    <a:pt x="279400" y="711200"/>
                  </a:lnTo>
                  <a:lnTo>
                    <a:pt x="317500" y="736600"/>
                  </a:lnTo>
                  <a:lnTo>
                    <a:pt x="342900" y="762000"/>
                  </a:lnTo>
                  <a:lnTo>
                    <a:pt x="368300" y="787400"/>
                  </a:lnTo>
                  <a:lnTo>
                    <a:pt x="393700" y="812800"/>
                  </a:lnTo>
                  <a:lnTo>
                    <a:pt x="419100" y="838200"/>
                  </a:lnTo>
                  <a:lnTo>
                    <a:pt x="444500" y="850900"/>
                  </a:lnTo>
                  <a:lnTo>
                    <a:pt x="469900" y="876300"/>
                  </a:lnTo>
                  <a:lnTo>
                    <a:pt x="495300" y="876300"/>
                  </a:lnTo>
                  <a:lnTo>
                    <a:pt x="520700" y="889000"/>
                  </a:lnTo>
                  <a:lnTo>
                    <a:pt x="546100" y="889000"/>
                  </a:lnTo>
                  <a:lnTo>
                    <a:pt x="571500" y="889000"/>
                  </a:lnTo>
                  <a:lnTo>
                    <a:pt x="584200" y="876300"/>
                  </a:lnTo>
                  <a:lnTo>
                    <a:pt x="609600" y="876300"/>
                  </a:lnTo>
                  <a:lnTo>
                    <a:pt x="622300" y="863600"/>
                  </a:lnTo>
                  <a:lnTo>
                    <a:pt x="635000" y="838200"/>
                  </a:lnTo>
                  <a:lnTo>
                    <a:pt x="647700" y="825500"/>
                  </a:lnTo>
                  <a:lnTo>
                    <a:pt x="647700" y="812800"/>
                  </a:lnTo>
                  <a:lnTo>
                    <a:pt x="647700" y="787400"/>
                  </a:lnTo>
                  <a:lnTo>
                    <a:pt x="647700" y="762000"/>
                  </a:lnTo>
                  <a:lnTo>
                    <a:pt x="647700" y="749300"/>
                  </a:lnTo>
                  <a:lnTo>
                    <a:pt x="635000" y="723900"/>
                  </a:lnTo>
                  <a:lnTo>
                    <a:pt x="622300" y="685800"/>
                  </a:lnTo>
                  <a:lnTo>
                    <a:pt x="609600" y="660400"/>
                  </a:lnTo>
                  <a:lnTo>
                    <a:pt x="584200" y="635000"/>
                  </a:lnTo>
                  <a:lnTo>
                    <a:pt x="571500" y="596900"/>
                  </a:lnTo>
                  <a:lnTo>
                    <a:pt x="546100" y="571500"/>
                  </a:lnTo>
                  <a:lnTo>
                    <a:pt x="533400" y="546100"/>
                  </a:lnTo>
                  <a:lnTo>
                    <a:pt x="520700" y="520700"/>
                  </a:lnTo>
                  <a:lnTo>
                    <a:pt x="495300" y="495300"/>
                  </a:lnTo>
                  <a:lnTo>
                    <a:pt x="469900" y="482600"/>
                  </a:lnTo>
                  <a:lnTo>
                    <a:pt x="444500" y="444500"/>
                  </a:lnTo>
                  <a:lnTo>
                    <a:pt x="431800" y="419100"/>
                  </a:lnTo>
                  <a:lnTo>
                    <a:pt x="406400" y="393700"/>
                  </a:lnTo>
                  <a:lnTo>
                    <a:pt x="393700" y="368300"/>
                  </a:lnTo>
                  <a:lnTo>
                    <a:pt x="381000" y="342900"/>
                  </a:lnTo>
                  <a:lnTo>
                    <a:pt x="368300" y="317500"/>
                  </a:lnTo>
                  <a:lnTo>
                    <a:pt x="355600" y="292100"/>
                  </a:lnTo>
                  <a:lnTo>
                    <a:pt x="342900" y="266700"/>
                  </a:lnTo>
                  <a:lnTo>
                    <a:pt x="330200" y="241300"/>
                  </a:lnTo>
                  <a:lnTo>
                    <a:pt x="317500" y="203200"/>
                  </a:lnTo>
                  <a:lnTo>
                    <a:pt x="317500" y="177800"/>
                  </a:lnTo>
                  <a:lnTo>
                    <a:pt x="304800" y="165100"/>
                  </a:lnTo>
                  <a:lnTo>
                    <a:pt x="292100" y="139700"/>
                  </a:lnTo>
                  <a:lnTo>
                    <a:pt x="279400" y="114300"/>
                  </a:lnTo>
                  <a:lnTo>
                    <a:pt x="266700" y="88900"/>
                  </a:lnTo>
                  <a:lnTo>
                    <a:pt x="254000" y="63500"/>
                  </a:lnTo>
                  <a:lnTo>
                    <a:pt x="241300" y="50800"/>
                  </a:lnTo>
                  <a:lnTo>
                    <a:pt x="228600" y="25400"/>
                  </a:lnTo>
                  <a:lnTo>
                    <a:pt x="215900" y="25400"/>
                  </a:lnTo>
                  <a:lnTo>
                    <a:pt x="190500" y="12700"/>
                  </a:lnTo>
                  <a:lnTo>
                    <a:pt x="16510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127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308600" y="24638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0"/>
                  </a:moveTo>
                  <a:lnTo>
                    <a:pt x="12700" y="12700"/>
                  </a:lnTo>
                  <a:lnTo>
                    <a:pt x="25400" y="1270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190500" y="12700"/>
                  </a:lnTo>
                  <a:lnTo>
                    <a:pt x="215900" y="12700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372100" y="26035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0"/>
                  </a:moveTo>
                  <a:lnTo>
                    <a:pt x="25400" y="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143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829300" y="22733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25400" y="0"/>
                  </a:moveTo>
                  <a:lnTo>
                    <a:pt x="25400" y="12700"/>
                  </a:lnTo>
                  <a:lnTo>
                    <a:pt x="25400" y="254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143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69000" y="23114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1270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778500" y="2540000"/>
              <a:ext cx="584201" cy="38101"/>
            </a:xfrm>
            <a:custGeom>
              <a:avLst/>
              <a:gdLst/>
              <a:ahLst/>
              <a:cxnLst/>
              <a:rect l="0" t="0" r="0" b="0"/>
              <a:pathLst>
                <a:path w="584201" h="38101">
                  <a:moveTo>
                    <a:pt x="0" y="0"/>
                  </a:moveTo>
                  <a:lnTo>
                    <a:pt x="50800" y="12700"/>
                  </a:lnTo>
                  <a:lnTo>
                    <a:pt x="101600" y="25400"/>
                  </a:lnTo>
                  <a:lnTo>
                    <a:pt x="127000" y="25400"/>
                  </a:lnTo>
                  <a:lnTo>
                    <a:pt x="190500" y="25400"/>
                  </a:lnTo>
                  <a:lnTo>
                    <a:pt x="241300" y="12700"/>
                  </a:lnTo>
                  <a:lnTo>
                    <a:pt x="304800" y="12700"/>
                  </a:lnTo>
                  <a:lnTo>
                    <a:pt x="368300" y="12700"/>
                  </a:lnTo>
                  <a:lnTo>
                    <a:pt x="431800" y="12700"/>
                  </a:lnTo>
                  <a:lnTo>
                    <a:pt x="482600" y="25400"/>
                  </a:lnTo>
                  <a:lnTo>
                    <a:pt x="533400" y="25400"/>
                  </a:lnTo>
                  <a:lnTo>
                    <a:pt x="584200" y="38100"/>
                  </a:lnTo>
                  <a:lnTo>
                    <a:pt x="584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54700" y="2628900"/>
              <a:ext cx="203201" cy="317501"/>
            </a:xfrm>
            <a:custGeom>
              <a:avLst/>
              <a:gdLst/>
              <a:ahLst/>
              <a:cxnLst/>
              <a:rect l="0" t="0" r="0" b="0"/>
              <a:pathLst>
                <a:path w="203201" h="317501">
                  <a:moveTo>
                    <a:pt x="165100" y="0"/>
                  </a:moveTo>
                  <a:lnTo>
                    <a:pt x="177800" y="0"/>
                  </a:lnTo>
                  <a:lnTo>
                    <a:pt x="165100" y="0"/>
                  </a:lnTo>
                  <a:lnTo>
                    <a:pt x="139700" y="25400"/>
                  </a:lnTo>
                  <a:lnTo>
                    <a:pt x="114300" y="38100"/>
                  </a:lnTo>
                  <a:lnTo>
                    <a:pt x="101600" y="38100"/>
                  </a:lnTo>
                  <a:lnTo>
                    <a:pt x="76200" y="50800"/>
                  </a:lnTo>
                  <a:lnTo>
                    <a:pt x="50800" y="50800"/>
                  </a:lnTo>
                  <a:lnTo>
                    <a:pt x="38100" y="50800"/>
                  </a:lnTo>
                  <a:lnTo>
                    <a:pt x="25400" y="50800"/>
                  </a:lnTo>
                  <a:lnTo>
                    <a:pt x="12700" y="508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77800" y="152400"/>
                  </a:lnTo>
                  <a:lnTo>
                    <a:pt x="203200" y="177800"/>
                  </a:lnTo>
                  <a:lnTo>
                    <a:pt x="203200" y="203200"/>
                  </a:lnTo>
                  <a:lnTo>
                    <a:pt x="203200" y="215900"/>
                  </a:lnTo>
                  <a:lnTo>
                    <a:pt x="190500" y="241300"/>
                  </a:lnTo>
                  <a:lnTo>
                    <a:pt x="177800" y="266700"/>
                  </a:lnTo>
                  <a:lnTo>
                    <a:pt x="152400" y="279400"/>
                  </a:lnTo>
                  <a:lnTo>
                    <a:pt x="139700" y="304800"/>
                  </a:lnTo>
                  <a:lnTo>
                    <a:pt x="114300" y="304800"/>
                  </a:lnTo>
                  <a:lnTo>
                    <a:pt x="88900" y="317500"/>
                  </a:lnTo>
                  <a:lnTo>
                    <a:pt x="76200" y="317500"/>
                  </a:lnTo>
                  <a:lnTo>
                    <a:pt x="50800" y="304800"/>
                  </a:lnTo>
                  <a:lnTo>
                    <a:pt x="50800" y="304800"/>
                  </a:lnTo>
                  <a:lnTo>
                    <a:pt x="381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108700" y="22098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0" y="177800"/>
                  </a:moveTo>
                  <a:lnTo>
                    <a:pt x="12700" y="1905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38100" y="254000"/>
                  </a:lnTo>
                  <a:lnTo>
                    <a:pt x="38100" y="266700"/>
                  </a:lnTo>
                  <a:lnTo>
                    <a:pt x="63500" y="266700"/>
                  </a:lnTo>
                  <a:lnTo>
                    <a:pt x="76200" y="266700"/>
                  </a:lnTo>
                  <a:lnTo>
                    <a:pt x="76200" y="215900"/>
                  </a:lnTo>
                  <a:lnTo>
                    <a:pt x="63500" y="190500"/>
                  </a:lnTo>
                  <a:lnTo>
                    <a:pt x="63500" y="165100"/>
                  </a:lnTo>
                  <a:lnTo>
                    <a:pt x="50800" y="139700"/>
                  </a:lnTo>
                  <a:lnTo>
                    <a:pt x="38100" y="114300"/>
                  </a:lnTo>
                  <a:lnTo>
                    <a:pt x="38100" y="88900"/>
                  </a:lnTo>
                  <a:lnTo>
                    <a:pt x="25400" y="63500"/>
                  </a:lnTo>
                  <a:lnTo>
                    <a:pt x="12700" y="38100"/>
                  </a:lnTo>
                  <a:lnTo>
                    <a:pt x="12700" y="254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381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90500" y="12700"/>
                  </a:lnTo>
                  <a:lnTo>
                    <a:pt x="228600" y="12700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273800" y="23495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0" y="0"/>
                  </a:moveTo>
                  <a:lnTo>
                    <a:pt x="12700" y="1270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350000" y="23495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12700" y="12700"/>
                  </a:moveTo>
                  <a:lnTo>
                    <a:pt x="127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50800" y="1397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101600" y="139700"/>
                  </a:lnTo>
                  <a:lnTo>
                    <a:pt x="101600" y="127000"/>
                  </a:lnTo>
                  <a:lnTo>
                    <a:pt x="114300" y="127000"/>
                  </a:lnTo>
                  <a:lnTo>
                    <a:pt x="127000" y="101600"/>
                  </a:lnTo>
                  <a:lnTo>
                    <a:pt x="127000" y="88900"/>
                  </a:lnTo>
                  <a:lnTo>
                    <a:pt x="114300" y="76200"/>
                  </a:lnTo>
                  <a:lnTo>
                    <a:pt x="127000" y="76200"/>
                  </a:lnTo>
                  <a:lnTo>
                    <a:pt x="114300" y="635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638800" y="2108200"/>
              <a:ext cx="1143001" cy="1028701"/>
            </a:xfrm>
            <a:custGeom>
              <a:avLst/>
              <a:gdLst/>
              <a:ahLst/>
              <a:cxnLst/>
              <a:rect l="0" t="0" r="0" b="0"/>
              <a:pathLst>
                <a:path w="1143001" h="1028701">
                  <a:moveTo>
                    <a:pt x="1143000" y="787400"/>
                  </a:moveTo>
                  <a:lnTo>
                    <a:pt x="1143000" y="774700"/>
                  </a:lnTo>
                  <a:lnTo>
                    <a:pt x="1130300" y="698500"/>
                  </a:lnTo>
                  <a:lnTo>
                    <a:pt x="1117600" y="660400"/>
                  </a:lnTo>
                  <a:lnTo>
                    <a:pt x="1117600" y="609600"/>
                  </a:lnTo>
                  <a:lnTo>
                    <a:pt x="1117600" y="571500"/>
                  </a:lnTo>
                  <a:lnTo>
                    <a:pt x="1104900" y="520700"/>
                  </a:lnTo>
                  <a:lnTo>
                    <a:pt x="1092200" y="457200"/>
                  </a:lnTo>
                  <a:lnTo>
                    <a:pt x="1079500" y="406400"/>
                  </a:lnTo>
                  <a:lnTo>
                    <a:pt x="1079500" y="342900"/>
                  </a:lnTo>
                  <a:lnTo>
                    <a:pt x="1054100" y="279400"/>
                  </a:lnTo>
                  <a:lnTo>
                    <a:pt x="1054100" y="228600"/>
                  </a:lnTo>
                  <a:lnTo>
                    <a:pt x="1028700" y="177800"/>
                  </a:lnTo>
                  <a:lnTo>
                    <a:pt x="1028700" y="139700"/>
                  </a:lnTo>
                  <a:lnTo>
                    <a:pt x="1003300" y="101600"/>
                  </a:lnTo>
                  <a:lnTo>
                    <a:pt x="990600" y="76200"/>
                  </a:lnTo>
                  <a:lnTo>
                    <a:pt x="965200" y="50800"/>
                  </a:lnTo>
                  <a:lnTo>
                    <a:pt x="939800" y="38100"/>
                  </a:lnTo>
                  <a:lnTo>
                    <a:pt x="901700" y="38100"/>
                  </a:lnTo>
                  <a:lnTo>
                    <a:pt x="876300" y="25400"/>
                  </a:lnTo>
                  <a:lnTo>
                    <a:pt x="838200" y="25400"/>
                  </a:lnTo>
                  <a:lnTo>
                    <a:pt x="800100" y="12700"/>
                  </a:lnTo>
                  <a:lnTo>
                    <a:pt x="749300" y="12700"/>
                  </a:lnTo>
                  <a:lnTo>
                    <a:pt x="711200" y="12700"/>
                  </a:lnTo>
                  <a:lnTo>
                    <a:pt x="660400" y="12700"/>
                  </a:lnTo>
                  <a:lnTo>
                    <a:pt x="622300" y="12700"/>
                  </a:lnTo>
                  <a:lnTo>
                    <a:pt x="571500" y="12700"/>
                  </a:lnTo>
                  <a:lnTo>
                    <a:pt x="520700" y="12700"/>
                  </a:lnTo>
                  <a:lnTo>
                    <a:pt x="469900" y="12700"/>
                  </a:lnTo>
                  <a:lnTo>
                    <a:pt x="419100" y="12700"/>
                  </a:lnTo>
                  <a:lnTo>
                    <a:pt x="368300" y="12700"/>
                  </a:lnTo>
                  <a:lnTo>
                    <a:pt x="317500" y="12700"/>
                  </a:lnTo>
                  <a:lnTo>
                    <a:pt x="266700" y="0"/>
                  </a:lnTo>
                  <a:lnTo>
                    <a:pt x="215900" y="0"/>
                  </a:lnTo>
                  <a:lnTo>
                    <a:pt x="177800" y="0"/>
                  </a:lnTo>
                  <a:lnTo>
                    <a:pt x="127000" y="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41300"/>
                  </a:lnTo>
                  <a:lnTo>
                    <a:pt x="0" y="292100"/>
                  </a:lnTo>
                  <a:lnTo>
                    <a:pt x="0" y="342900"/>
                  </a:lnTo>
                  <a:lnTo>
                    <a:pt x="0" y="406400"/>
                  </a:lnTo>
                  <a:lnTo>
                    <a:pt x="12700" y="457200"/>
                  </a:lnTo>
                  <a:lnTo>
                    <a:pt x="12700" y="508000"/>
                  </a:lnTo>
                  <a:lnTo>
                    <a:pt x="25400" y="558800"/>
                  </a:lnTo>
                  <a:lnTo>
                    <a:pt x="25400" y="609600"/>
                  </a:lnTo>
                  <a:lnTo>
                    <a:pt x="38100" y="673100"/>
                  </a:lnTo>
                  <a:lnTo>
                    <a:pt x="38100" y="723900"/>
                  </a:lnTo>
                  <a:lnTo>
                    <a:pt x="50800" y="762000"/>
                  </a:lnTo>
                  <a:lnTo>
                    <a:pt x="63500" y="812800"/>
                  </a:lnTo>
                  <a:lnTo>
                    <a:pt x="63500" y="850900"/>
                  </a:lnTo>
                  <a:lnTo>
                    <a:pt x="76200" y="889000"/>
                  </a:lnTo>
                  <a:lnTo>
                    <a:pt x="88900" y="927100"/>
                  </a:lnTo>
                  <a:lnTo>
                    <a:pt x="88900" y="965200"/>
                  </a:lnTo>
                  <a:lnTo>
                    <a:pt x="101600" y="990600"/>
                  </a:lnTo>
                  <a:lnTo>
                    <a:pt x="114300" y="1003300"/>
                  </a:lnTo>
                  <a:lnTo>
                    <a:pt x="127000" y="1016000"/>
                  </a:lnTo>
                  <a:lnTo>
                    <a:pt x="152400" y="1028700"/>
                  </a:lnTo>
                  <a:lnTo>
                    <a:pt x="165100" y="1028700"/>
                  </a:lnTo>
                  <a:lnTo>
                    <a:pt x="177800" y="1028700"/>
                  </a:lnTo>
                  <a:lnTo>
                    <a:pt x="215900" y="1028700"/>
                  </a:lnTo>
                  <a:lnTo>
                    <a:pt x="241300" y="1016000"/>
                  </a:lnTo>
                  <a:lnTo>
                    <a:pt x="266700" y="1016000"/>
                  </a:lnTo>
                  <a:lnTo>
                    <a:pt x="317500" y="1003300"/>
                  </a:lnTo>
                  <a:lnTo>
                    <a:pt x="355600" y="1003300"/>
                  </a:lnTo>
                  <a:lnTo>
                    <a:pt x="406400" y="990600"/>
                  </a:lnTo>
                  <a:lnTo>
                    <a:pt x="457200" y="977900"/>
                  </a:lnTo>
                  <a:lnTo>
                    <a:pt x="508000" y="977900"/>
                  </a:lnTo>
                  <a:lnTo>
                    <a:pt x="558800" y="965200"/>
                  </a:lnTo>
                  <a:lnTo>
                    <a:pt x="609600" y="952500"/>
                  </a:lnTo>
                  <a:lnTo>
                    <a:pt x="673100" y="939800"/>
                  </a:lnTo>
                  <a:lnTo>
                    <a:pt x="723900" y="939800"/>
                  </a:lnTo>
                  <a:lnTo>
                    <a:pt x="787400" y="939800"/>
                  </a:lnTo>
                  <a:lnTo>
                    <a:pt x="838200" y="939800"/>
                  </a:lnTo>
                  <a:lnTo>
                    <a:pt x="889000" y="927100"/>
                  </a:lnTo>
                  <a:lnTo>
                    <a:pt x="939800" y="927100"/>
                  </a:lnTo>
                  <a:lnTo>
                    <a:pt x="977900" y="927100"/>
                  </a:lnTo>
                  <a:lnTo>
                    <a:pt x="990600" y="927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654800" y="28829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127000" y="0"/>
                  </a:moveTo>
                  <a:lnTo>
                    <a:pt x="127000" y="12700"/>
                  </a:lnTo>
                  <a:lnTo>
                    <a:pt x="139700" y="38100"/>
                  </a:lnTo>
                  <a:lnTo>
                    <a:pt x="152400" y="76200"/>
                  </a:lnTo>
                  <a:lnTo>
                    <a:pt x="152400" y="88900"/>
                  </a:lnTo>
                  <a:lnTo>
                    <a:pt x="152400" y="101600"/>
                  </a:lnTo>
                  <a:lnTo>
                    <a:pt x="152400" y="114300"/>
                  </a:lnTo>
                  <a:lnTo>
                    <a:pt x="152400" y="114300"/>
                  </a:lnTo>
                  <a:lnTo>
                    <a:pt x="127000" y="139700"/>
                  </a:lnTo>
                  <a:lnTo>
                    <a:pt x="114300" y="139700"/>
                  </a:lnTo>
                  <a:lnTo>
                    <a:pt x="101600" y="139700"/>
                  </a:lnTo>
                  <a:lnTo>
                    <a:pt x="88900" y="139700"/>
                  </a:lnTo>
                  <a:lnTo>
                    <a:pt x="63500" y="139700"/>
                  </a:lnTo>
                  <a:lnTo>
                    <a:pt x="50800" y="139700"/>
                  </a:lnTo>
                  <a:lnTo>
                    <a:pt x="38100" y="1397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80400" y="16002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0" y="215900"/>
                  </a:moveTo>
                  <a:lnTo>
                    <a:pt x="12700" y="228600"/>
                  </a:lnTo>
                  <a:lnTo>
                    <a:pt x="25400" y="266700"/>
                  </a:lnTo>
                  <a:lnTo>
                    <a:pt x="38100" y="266700"/>
                  </a:lnTo>
                  <a:lnTo>
                    <a:pt x="38100" y="254000"/>
                  </a:lnTo>
                  <a:lnTo>
                    <a:pt x="38100" y="254000"/>
                  </a:lnTo>
                  <a:lnTo>
                    <a:pt x="38100" y="190500"/>
                  </a:lnTo>
                  <a:lnTo>
                    <a:pt x="38100" y="152400"/>
                  </a:lnTo>
                  <a:lnTo>
                    <a:pt x="38100" y="127000"/>
                  </a:lnTo>
                  <a:lnTo>
                    <a:pt x="25400" y="101600"/>
                  </a:lnTo>
                  <a:lnTo>
                    <a:pt x="25400" y="76200"/>
                  </a:lnTo>
                  <a:lnTo>
                    <a:pt x="12700" y="635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635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407400" y="17018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14300" y="127000"/>
                  </a:lnTo>
                  <a:lnTo>
                    <a:pt x="114300" y="139700"/>
                  </a:lnTo>
                  <a:lnTo>
                    <a:pt x="101600" y="152400"/>
                  </a:lnTo>
                  <a:lnTo>
                    <a:pt x="63500" y="152400"/>
                  </a:lnTo>
                  <a:lnTo>
                    <a:pt x="25400" y="152400"/>
                  </a:lnTo>
                  <a:lnTo>
                    <a:pt x="2540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267700" y="1244600"/>
              <a:ext cx="254001" cy="266701"/>
            </a:xfrm>
            <a:custGeom>
              <a:avLst/>
              <a:gdLst/>
              <a:ahLst/>
              <a:cxnLst/>
              <a:rect l="0" t="0" r="0" b="0"/>
              <a:pathLst>
                <a:path w="254001" h="266701">
                  <a:moveTo>
                    <a:pt x="0" y="177800"/>
                  </a:moveTo>
                  <a:lnTo>
                    <a:pt x="0" y="190500"/>
                  </a:lnTo>
                  <a:lnTo>
                    <a:pt x="38100" y="228600"/>
                  </a:lnTo>
                  <a:lnTo>
                    <a:pt x="50800" y="241300"/>
                  </a:lnTo>
                  <a:lnTo>
                    <a:pt x="50800" y="254000"/>
                  </a:lnTo>
                  <a:lnTo>
                    <a:pt x="63500" y="254000"/>
                  </a:lnTo>
                  <a:lnTo>
                    <a:pt x="76200" y="266700"/>
                  </a:lnTo>
                  <a:lnTo>
                    <a:pt x="76200" y="254000"/>
                  </a:lnTo>
                  <a:lnTo>
                    <a:pt x="50800" y="215900"/>
                  </a:lnTo>
                  <a:lnTo>
                    <a:pt x="50800" y="190500"/>
                  </a:lnTo>
                  <a:lnTo>
                    <a:pt x="50800" y="177800"/>
                  </a:lnTo>
                  <a:lnTo>
                    <a:pt x="50800" y="152400"/>
                  </a:lnTo>
                  <a:lnTo>
                    <a:pt x="38100" y="127000"/>
                  </a:lnTo>
                  <a:lnTo>
                    <a:pt x="25400" y="88900"/>
                  </a:lnTo>
                  <a:lnTo>
                    <a:pt x="25400" y="76200"/>
                  </a:lnTo>
                  <a:lnTo>
                    <a:pt x="25400" y="63500"/>
                  </a:lnTo>
                  <a:lnTo>
                    <a:pt x="25400" y="38100"/>
                  </a:lnTo>
                  <a:lnTo>
                    <a:pt x="25400" y="38100"/>
                  </a:lnTo>
                  <a:lnTo>
                    <a:pt x="25400" y="38100"/>
                  </a:lnTo>
                  <a:lnTo>
                    <a:pt x="25400" y="381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28600" y="0"/>
                  </a:lnTo>
                  <a:lnTo>
                    <a:pt x="2540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432800" y="13081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0"/>
                  </a:moveTo>
                  <a:lnTo>
                    <a:pt x="12700" y="0"/>
                  </a:lnTo>
                  <a:lnTo>
                    <a:pt x="63500" y="12700"/>
                  </a:lnTo>
                  <a:lnTo>
                    <a:pt x="76200" y="25400"/>
                  </a:lnTo>
                  <a:lnTo>
                    <a:pt x="76200" y="38100"/>
                  </a:lnTo>
                  <a:lnTo>
                    <a:pt x="63500" y="50800"/>
                  </a:lnTo>
                  <a:lnTo>
                    <a:pt x="50800" y="63500"/>
                  </a:lnTo>
                  <a:lnTo>
                    <a:pt x="38100" y="63500"/>
                  </a:lnTo>
                  <a:lnTo>
                    <a:pt x="25400" y="762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88900" y="88900"/>
                  </a:lnTo>
                  <a:lnTo>
                    <a:pt x="127000" y="114300"/>
                  </a:lnTo>
                  <a:lnTo>
                    <a:pt x="127000" y="127000"/>
                  </a:lnTo>
                  <a:lnTo>
                    <a:pt x="127000" y="139700"/>
                  </a:lnTo>
                  <a:lnTo>
                    <a:pt x="127000" y="152400"/>
                  </a:lnTo>
                  <a:lnTo>
                    <a:pt x="114300" y="165100"/>
                  </a:lnTo>
                  <a:lnTo>
                    <a:pt x="88900" y="177800"/>
                  </a:lnTo>
                  <a:lnTo>
                    <a:pt x="63500" y="190500"/>
                  </a:lnTo>
                  <a:lnTo>
                    <a:pt x="38100" y="20320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505700" y="24511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0" y="25400"/>
                  </a:lnTo>
                  <a:lnTo>
                    <a:pt x="12700" y="254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518400" y="26162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127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874000" y="22225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988300" y="2235200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0" y="12700"/>
                  </a:moveTo>
                  <a:lnTo>
                    <a:pt x="0" y="1270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635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76200" y="165100"/>
                  </a:lnTo>
                  <a:lnTo>
                    <a:pt x="88900" y="165100"/>
                  </a:lnTo>
                  <a:lnTo>
                    <a:pt x="114300" y="165100"/>
                  </a:lnTo>
                  <a:lnTo>
                    <a:pt x="127000" y="165100"/>
                  </a:lnTo>
                  <a:lnTo>
                    <a:pt x="139700" y="177800"/>
                  </a:lnTo>
                  <a:lnTo>
                    <a:pt x="1524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242300" y="2108200"/>
              <a:ext cx="203201" cy="330201"/>
            </a:xfrm>
            <a:custGeom>
              <a:avLst/>
              <a:gdLst/>
              <a:ahLst/>
              <a:cxnLst/>
              <a:rect l="0" t="0" r="0" b="0"/>
              <a:pathLst>
                <a:path w="203201" h="330201">
                  <a:moveTo>
                    <a:pt x="0" y="254000"/>
                  </a:moveTo>
                  <a:lnTo>
                    <a:pt x="0" y="266700"/>
                  </a:lnTo>
                  <a:lnTo>
                    <a:pt x="12700" y="266700"/>
                  </a:lnTo>
                  <a:lnTo>
                    <a:pt x="12700" y="279400"/>
                  </a:lnTo>
                  <a:lnTo>
                    <a:pt x="38100" y="304800"/>
                  </a:lnTo>
                  <a:lnTo>
                    <a:pt x="50800" y="317500"/>
                  </a:lnTo>
                  <a:lnTo>
                    <a:pt x="63500" y="317500"/>
                  </a:lnTo>
                  <a:lnTo>
                    <a:pt x="76200" y="317500"/>
                  </a:lnTo>
                  <a:lnTo>
                    <a:pt x="76200" y="330200"/>
                  </a:lnTo>
                  <a:lnTo>
                    <a:pt x="76200" y="304800"/>
                  </a:lnTo>
                  <a:lnTo>
                    <a:pt x="76200" y="279400"/>
                  </a:lnTo>
                  <a:lnTo>
                    <a:pt x="76200" y="254000"/>
                  </a:lnTo>
                  <a:lnTo>
                    <a:pt x="63500" y="228600"/>
                  </a:lnTo>
                  <a:lnTo>
                    <a:pt x="50800" y="190500"/>
                  </a:lnTo>
                  <a:lnTo>
                    <a:pt x="50800" y="165100"/>
                  </a:lnTo>
                  <a:lnTo>
                    <a:pt x="50800" y="127000"/>
                  </a:lnTo>
                  <a:lnTo>
                    <a:pt x="25400" y="101600"/>
                  </a:lnTo>
                  <a:lnTo>
                    <a:pt x="12700" y="76200"/>
                  </a:lnTo>
                  <a:lnTo>
                    <a:pt x="12700" y="508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12700"/>
                  </a:lnTo>
                  <a:lnTo>
                    <a:pt x="190500" y="127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356600" y="21971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38100" y="0"/>
                  </a:moveTo>
                  <a:lnTo>
                    <a:pt x="38100" y="12700"/>
                  </a:lnTo>
                  <a:lnTo>
                    <a:pt x="38100" y="127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63500" y="203200"/>
                  </a:lnTo>
                  <a:lnTo>
                    <a:pt x="63500" y="215900"/>
                  </a:lnTo>
                  <a:lnTo>
                    <a:pt x="101600" y="190500"/>
                  </a:lnTo>
                  <a:lnTo>
                    <a:pt x="114300" y="1778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76200" y="139700"/>
                  </a:lnTo>
                  <a:lnTo>
                    <a:pt x="63500" y="1270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797800" y="2578100"/>
              <a:ext cx="825501" cy="25401"/>
            </a:xfrm>
            <a:custGeom>
              <a:avLst/>
              <a:gdLst/>
              <a:ahLst/>
              <a:cxnLst/>
              <a:rect l="0" t="0" r="0" b="0"/>
              <a:pathLst>
                <a:path w="825501" h="25401">
                  <a:moveTo>
                    <a:pt x="825500" y="25400"/>
                  </a:moveTo>
                  <a:lnTo>
                    <a:pt x="787400" y="25400"/>
                  </a:lnTo>
                  <a:lnTo>
                    <a:pt x="762000" y="25400"/>
                  </a:lnTo>
                  <a:lnTo>
                    <a:pt x="736600" y="25400"/>
                  </a:lnTo>
                  <a:lnTo>
                    <a:pt x="698500" y="25400"/>
                  </a:lnTo>
                  <a:lnTo>
                    <a:pt x="673100" y="25400"/>
                  </a:lnTo>
                  <a:lnTo>
                    <a:pt x="635000" y="25400"/>
                  </a:lnTo>
                  <a:lnTo>
                    <a:pt x="609600" y="25400"/>
                  </a:lnTo>
                  <a:lnTo>
                    <a:pt x="571500" y="25400"/>
                  </a:lnTo>
                  <a:lnTo>
                    <a:pt x="533400" y="25400"/>
                  </a:lnTo>
                  <a:lnTo>
                    <a:pt x="495300" y="25400"/>
                  </a:lnTo>
                  <a:lnTo>
                    <a:pt x="457200" y="12700"/>
                  </a:lnTo>
                  <a:lnTo>
                    <a:pt x="406400" y="0"/>
                  </a:lnTo>
                  <a:lnTo>
                    <a:pt x="368300" y="0"/>
                  </a:lnTo>
                  <a:lnTo>
                    <a:pt x="330200" y="0"/>
                  </a:lnTo>
                  <a:lnTo>
                    <a:pt x="279400" y="0"/>
                  </a:lnTo>
                  <a:lnTo>
                    <a:pt x="241300" y="0"/>
                  </a:lnTo>
                  <a:lnTo>
                    <a:pt x="190500" y="0"/>
                  </a:lnTo>
                  <a:lnTo>
                    <a:pt x="152400" y="0"/>
                  </a:lnTo>
                  <a:lnTo>
                    <a:pt x="101600" y="0"/>
                  </a:lnTo>
                  <a:lnTo>
                    <a:pt x="635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102600" y="26416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25400" y="50800"/>
                  </a:moveTo>
                  <a:lnTo>
                    <a:pt x="12700" y="50800"/>
                  </a:lnTo>
                  <a:lnTo>
                    <a:pt x="25400" y="25400"/>
                  </a:lnTo>
                  <a:lnTo>
                    <a:pt x="38100" y="254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52400" y="12700"/>
                  </a:lnTo>
                  <a:lnTo>
                    <a:pt x="152400" y="25400"/>
                  </a:lnTo>
                  <a:lnTo>
                    <a:pt x="152400" y="63500"/>
                  </a:lnTo>
                  <a:lnTo>
                    <a:pt x="139700" y="76200"/>
                  </a:lnTo>
                  <a:lnTo>
                    <a:pt x="127000" y="101600"/>
                  </a:lnTo>
                  <a:lnTo>
                    <a:pt x="101600" y="114300"/>
                  </a:lnTo>
                  <a:lnTo>
                    <a:pt x="889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39700" y="139700"/>
                  </a:lnTo>
                  <a:lnTo>
                    <a:pt x="165100" y="152400"/>
                  </a:lnTo>
                  <a:lnTo>
                    <a:pt x="190500" y="165100"/>
                  </a:lnTo>
                  <a:lnTo>
                    <a:pt x="190500" y="203200"/>
                  </a:lnTo>
                  <a:lnTo>
                    <a:pt x="177800" y="215900"/>
                  </a:lnTo>
                  <a:lnTo>
                    <a:pt x="152400" y="228600"/>
                  </a:lnTo>
                  <a:lnTo>
                    <a:pt x="139700" y="228600"/>
                  </a:lnTo>
                  <a:lnTo>
                    <a:pt x="114300" y="241300"/>
                  </a:lnTo>
                  <a:lnTo>
                    <a:pt x="88900" y="241300"/>
                  </a:lnTo>
                  <a:lnTo>
                    <a:pt x="63500" y="254000"/>
                  </a:lnTo>
                  <a:lnTo>
                    <a:pt x="25400" y="2540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454900" y="3314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254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454900" y="3441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0"/>
                  </a:moveTo>
                  <a:lnTo>
                    <a:pt x="25400" y="12700"/>
                  </a:lnTo>
                  <a:lnTo>
                    <a:pt x="50800" y="254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39700" y="1270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810500" y="2120900"/>
              <a:ext cx="495301" cy="901701"/>
            </a:xfrm>
            <a:custGeom>
              <a:avLst/>
              <a:gdLst/>
              <a:ahLst/>
              <a:cxnLst/>
              <a:rect l="0" t="0" r="0" b="0"/>
              <a:pathLst>
                <a:path w="495301" h="9017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2032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304800"/>
                  </a:lnTo>
                  <a:lnTo>
                    <a:pt x="0" y="330200"/>
                  </a:lnTo>
                  <a:lnTo>
                    <a:pt x="12700" y="368300"/>
                  </a:lnTo>
                  <a:lnTo>
                    <a:pt x="25400" y="406400"/>
                  </a:lnTo>
                  <a:lnTo>
                    <a:pt x="25400" y="444500"/>
                  </a:lnTo>
                  <a:lnTo>
                    <a:pt x="38100" y="482600"/>
                  </a:lnTo>
                  <a:lnTo>
                    <a:pt x="50800" y="508000"/>
                  </a:lnTo>
                  <a:lnTo>
                    <a:pt x="63500" y="546100"/>
                  </a:lnTo>
                  <a:lnTo>
                    <a:pt x="88900" y="596900"/>
                  </a:lnTo>
                  <a:lnTo>
                    <a:pt x="101600" y="635000"/>
                  </a:lnTo>
                  <a:lnTo>
                    <a:pt x="114300" y="660400"/>
                  </a:lnTo>
                  <a:lnTo>
                    <a:pt x="139700" y="698500"/>
                  </a:lnTo>
                  <a:lnTo>
                    <a:pt x="152400" y="736600"/>
                  </a:lnTo>
                  <a:lnTo>
                    <a:pt x="177800" y="762000"/>
                  </a:lnTo>
                  <a:lnTo>
                    <a:pt x="203200" y="787400"/>
                  </a:lnTo>
                  <a:lnTo>
                    <a:pt x="215900" y="812800"/>
                  </a:lnTo>
                  <a:lnTo>
                    <a:pt x="241300" y="838200"/>
                  </a:lnTo>
                  <a:lnTo>
                    <a:pt x="266700" y="863600"/>
                  </a:lnTo>
                  <a:lnTo>
                    <a:pt x="292100" y="876300"/>
                  </a:lnTo>
                  <a:lnTo>
                    <a:pt x="304800" y="889000"/>
                  </a:lnTo>
                  <a:lnTo>
                    <a:pt x="330200" y="901700"/>
                  </a:lnTo>
                  <a:lnTo>
                    <a:pt x="355600" y="901700"/>
                  </a:lnTo>
                  <a:lnTo>
                    <a:pt x="381000" y="901700"/>
                  </a:lnTo>
                  <a:lnTo>
                    <a:pt x="406400" y="889000"/>
                  </a:lnTo>
                  <a:lnTo>
                    <a:pt x="431800" y="876300"/>
                  </a:lnTo>
                  <a:lnTo>
                    <a:pt x="444500" y="863600"/>
                  </a:lnTo>
                  <a:lnTo>
                    <a:pt x="469900" y="838200"/>
                  </a:lnTo>
                  <a:lnTo>
                    <a:pt x="482600" y="812800"/>
                  </a:lnTo>
                  <a:lnTo>
                    <a:pt x="482600" y="787400"/>
                  </a:lnTo>
                  <a:lnTo>
                    <a:pt x="495300" y="749300"/>
                  </a:lnTo>
                  <a:lnTo>
                    <a:pt x="495300" y="711200"/>
                  </a:lnTo>
                  <a:lnTo>
                    <a:pt x="482600" y="673100"/>
                  </a:lnTo>
                  <a:lnTo>
                    <a:pt x="482600" y="635000"/>
                  </a:lnTo>
                  <a:lnTo>
                    <a:pt x="482600" y="596900"/>
                  </a:lnTo>
                  <a:lnTo>
                    <a:pt x="482600" y="558800"/>
                  </a:lnTo>
                  <a:lnTo>
                    <a:pt x="469900" y="520700"/>
                  </a:lnTo>
                  <a:lnTo>
                    <a:pt x="457200" y="482600"/>
                  </a:lnTo>
                  <a:lnTo>
                    <a:pt x="444500" y="444500"/>
                  </a:lnTo>
                  <a:lnTo>
                    <a:pt x="444500" y="406400"/>
                  </a:lnTo>
                  <a:lnTo>
                    <a:pt x="431800" y="381000"/>
                  </a:lnTo>
                  <a:lnTo>
                    <a:pt x="419100" y="342900"/>
                  </a:lnTo>
                  <a:lnTo>
                    <a:pt x="406400" y="304800"/>
                  </a:lnTo>
                  <a:lnTo>
                    <a:pt x="381000" y="266700"/>
                  </a:lnTo>
                  <a:lnTo>
                    <a:pt x="368300" y="241300"/>
                  </a:lnTo>
                  <a:lnTo>
                    <a:pt x="355600" y="215900"/>
                  </a:lnTo>
                  <a:lnTo>
                    <a:pt x="342900" y="177800"/>
                  </a:lnTo>
                  <a:lnTo>
                    <a:pt x="330200" y="152400"/>
                  </a:lnTo>
                  <a:lnTo>
                    <a:pt x="304800" y="127000"/>
                  </a:lnTo>
                  <a:lnTo>
                    <a:pt x="279400" y="114300"/>
                  </a:lnTo>
                  <a:lnTo>
                    <a:pt x="266700" y="88900"/>
                  </a:lnTo>
                  <a:lnTo>
                    <a:pt x="241300" y="76200"/>
                  </a:lnTo>
                  <a:lnTo>
                    <a:pt x="203200" y="63500"/>
                  </a:lnTo>
                  <a:lnTo>
                    <a:pt x="177800" y="38100"/>
                  </a:lnTo>
                  <a:lnTo>
                    <a:pt x="152400" y="25400"/>
                  </a:lnTo>
                  <a:lnTo>
                    <a:pt x="127000" y="12700"/>
                  </a:lnTo>
                  <a:lnTo>
                    <a:pt x="101600" y="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38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861300" y="32639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" y="0"/>
                  </a:moveTo>
                  <a:lnTo>
                    <a:pt x="12700" y="254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63500" y="177800"/>
                  </a:lnTo>
                  <a:lnTo>
                    <a:pt x="88900" y="177800"/>
                  </a:lnTo>
                  <a:lnTo>
                    <a:pt x="101600" y="177800"/>
                  </a:lnTo>
                  <a:lnTo>
                    <a:pt x="127000" y="177800"/>
                  </a:lnTo>
                  <a:lnTo>
                    <a:pt x="127000" y="177800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975600" y="33274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12700" y="0"/>
                  </a:moveTo>
                  <a:lnTo>
                    <a:pt x="12700" y="508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166100" y="3314700"/>
              <a:ext cx="254001" cy="304801"/>
            </a:xfrm>
            <a:custGeom>
              <a:avLst/>
              <a:gdLst/>
              <a:ahLst/>
              <a:cxnLst/>
              <a:rect l="0" t="0" r="0" b="0"/>
              <a:pathLst>
                <a:path w="254001" h="304801">
                  <a:moveTo>
                    <a:pt x="0" y="228600"/>
                  </a:moveTo>
                  <a:lnTo>
                    <a:pt x="0" y="228600"/>
                  </a:lnTo>
                  <a:lnTo>
                    <a:pt x="25400" y="279400"/>
                  </a:lnTo>
                  <a:lnTo>
                    <a:pt x="38100" y="292100"/>
                  </a:lnTo>
                  <a:lnTo>
                    <a:pt x="25400" y="292100"/>
                  </a:lnTo>
                  <a:lnTo>
                    <a:pt x="38100" y="292100"/>
                  </a:lnTo>
                  <a:lnTo>
                    <a:pt x="50800" y="292100"/>
                  </a:lnTo>
                  <a:lnTo>
                    <a:pt x="50800" y="304800"/>
                  </a:lnTo>
                  <a:lnTo>
                    <a:pt x="50800" y="292100"/>
                  </a:lnTo>
                  <a:lnTo>
                    <a:pt x="50800" y="254000"/>
                  </a:lnTo>
                  <a:lnTo>
                    <a:pt x="38100" y="215900"/>
                  </a:lnTo>
                  <a:lnTo>
                    <a:pt x="38100" y="190500"/>
                  </a:lnTo>
                  <a:lnTo>
                    <a:pt x="25400" y="152400"/>
                  </a:lnTo>
                  <a:lnTo>
                    <a:pt x="25400" y="114300"/>
                  </a:lnTo>
                  <a:lnTo>
                    <a:pt x="25400" y="76200"/>
                  </a:lnTo>
                  <a:lnTo>
                    <a:pt x="25400" y="50800"/>
                  </a:lnTo>
                  <a:lnTo>
                    <a:pt x="12700" y="25400"/>
                  </a:lnTo>
                  <a:lnTo>
                    <a:pt x="0" y="127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293100" y="3352800"/>
              <a:ext cx="114301" cy="228601"/>
            </a:xfrm>
            <a:custGeom>
              <a:avLst/>
              <a:gdLst/>
              <a:ahLst/>
              <a:cxnLst/>
              <a:rect l="0" t="0" r="0" b="0"/>
              <a:pathLst>
                <a:path w="114301" h="228601">
                  <a:moveTo>
                    <a:pt x="38100" y="0"/>
                  </a:moveTo>
                  <a:lnTo>
                    <a:pt x="38100" y="12700"/>
                  </a:lnTo>
                  <a:lnTo>
                    <a:pt x="25400" y="254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38100" y="203200"/>
                  </a:lnTo>
                  <a:lnTo>
                    <a:pt x="50800" y="215900"/>
                  </a:lnTo>
                  <a:lnTo>
                    <a:pt x="76200" y="228600"/>
                  </a:lnTo>
                  <a:lnTo>
                    <a:pt x="88900" y="215900"/>
                  </a:lnTo>
                  <a:lnTo>
                    <a:pt x="101600" y="215900"/>
                  </a:lnTo>
                  <a:lnTo>
                    <a:pt x="114300" y="203200"/>
                  </a:lnTo>
                  <a:lnTo>
                    <a:pt x="114300" y="1778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762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734300" y="3162300"/>
              <a:ext cx="952501" cy="546101"/>
            </a:xfrm>
            <a:custGeom>
              <a:avLst/>
              <a:gdLst/>
              <a:ahLst/>
              <a:cxnLst/>
              <a:rect l="0" t="0" r="0" b="0"/>
              <a:pathLst>
                <a:path w="952501" h="546101">
                  <a:moveTo>
                    <a:pt x="927100" y="482600"/>
                  </a:moveTo>
                  <a:lnTo>
                    <a:pt x="927100" y="469900"/>
                  </a:lnTo>
                  <a:lnTo>
                    <a:pt x="927100" y="457200"/>
                  </a:lnTo>
                  <a:lnTo>
                    <a:pt x="939800" y="368300"/>
                  </a:lnTo>
                  <a:lnTo>
                    <a:pt x="939800" y="330200"/>
                  </a:lnTo>
                  <a:lnTo>
                    <a:pt x="939800" y="279400"/>
                  </a:lnTo>
                  <a:lnTo>
                    <a:pt x="939800" y="228600"/>
                  </a:lnTo>
                  <a:lnTo>
                    <a:pt x="952500" y="190500"/>
                  </a:lnTo>
                  <a:lnTo>
                    <a:pt x="952500" y="152400"/>
                  </a:lnTo>
                  <a:lnTo>
                    <a:pt x="952500" y="127000"/>
                  </a:lnTo>
                  <a:lnTo>
                    <a:pt x="952500" y="101600"/>
                  </a:lnTo>
                  <a:lnTo>
                    <a:pt x="939800" y="76200"/>
                  </a:lnTo>
                  <a:lnTo>
                    <a:pt x="939800" y="50800"/>
                  </a:lnTo>
                  <a:lnTo>
                    <a:pt x="914400" y="38100"/>
                  </a:lnTo>
                  <a:lnTo>
                    <a:pt x="889000" y="25400"/>
                  </a:lnTo>
                  <a:lnTo>
                    <a:pt x="863600" y="12700"/>
                  </a:lnTo>
                  <a:lnTo>
                    <a:pt x="825500" y="12700"/>
                  </a:lnTo>
                  <a:lnTo>
                    <a:pt x="787400" y="12700"/>
                  </a:lnTo>
                  <a:lnTo>
                    <a:pt x="749300" y="12700"/>
                  </a:lnTo>
                  <a:lnTo>
                    <a:pt x="698500" y="0"/>
                  </a:lnTo>
                  <a:lnTo>
                    <a:pt x="660400" y="0"/>
                  </a:lnTo>
                  <a:lnTo>
                    <a:pt x="609600" y="0"/>
                  </a:lnTo>
                  <a:lnTo>
                    <a:pt x="558800" y="0"/>
                  </a:lnTo>
                  <a:lnTo>
                    <a:pt x="508000" y="0"/>
                  </a:lnTo>
                  <a:lnTo>
                    <a:pt x="457200" y="0"/>
                  </a:lnTo>
                  <a:lnTo>
                    <a:pt x="406400" y="12700"/>
                  </a:lnTo>
                  <a:lnTo>
                    <a:pt x="342900" y="12700"/>
                  </a:lnTo>
                  <a:lnTo>
                    <a:pt x="292100" y="12700"/>
                  </a:lnTo>
                  <a:lnTo>
                    <a:pt x="254000" y="12700"/>
                  </a:lnTo>
                  <a:lnTo>
                    <a:pt x="203200" y="25400"/>
                  </a:lnTo>
                  <a:lnTo>
                    <a:pt x="165100" y="25400"/>
                  </a:lnTo>
                  <a:lnTo>
                    <a:pt x="127000" y="1270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0" y="279400"/>
                  </a:lnTo>
                  <a:lnTo>
                    <a:pt x="0" y="330200"/>
                  </a:lnTo>
                  <a:lnTo>
                    <a:pt x="0" y="368300"/>
                  </a:lnTo>
                  <a:lnTo>
                    <a:pt x="12700" y="406400"/>
                  </a:lnTo>
                  <a:lnTo>
                    <a:pt x="12700" y="431800"/>
                  </a:lnTo>
                  <a:lnTo>
                    <a:pt x="25400" y="457200"/>
                  </a:lnTo>
                  <a:lnTo>
                    <a:pt x="38100" y="469900"/>
                  </a:lnTo>
                  <a:lnTo>
                    <a:pt x="38100" y="495300"/>
                  </a:lnTo>
                  <a:lnTo>
                    <a:pt x="63500" y="508000"/>
                  </a:lnTo>
                  <a:lnTo>
                    <a:pt x="76200" y="520700"/>
                  </a:lnTo>
                  <a:lnTo>
                    <a:pt x="101600" y="520700"/>
                  </a:lnTo>
                  <a:lnTo>
                    <a:pt x="127000" y="533400"/>
                  </a:lnTo>
                  <a:lnTo>
                    <a:pt x="152400" y="533400"/>
                  </a:lnTo>
                  <a:lnTo>
                    <a:pt x="190500" y="546100"/>
                  </a:lnTo>
                  <a:lnTo>
                    <a:pt x="228600" y="546100"/>
                  </a:lnTo>
                  <a:lnTo>
                    <a:pt x="279400" y="546100"/>
                  </a:lnTo>
                  <a:lnTo>
                    <a:pt x="330200" y="533400"/>
                  </a:lnTo>
                  <a:lnTo>
                    <a:pt x="393700" y="533400"/>
                  </a:lnTo>
                  <a:lnTo>
                    <a:pt x="444500" y="520700"/>
                  </a:lnTo>
                  <a:lnTo>
                    <a:pt x="508000" y="520700"/>
                  </a:lnTo>
                  <a:lnTo>
                    <a:pt x="558800" y="520700"/>
                  </a:lnTo>
                  <a:lnTo>
                    <a:pt x="622300" y="508000"/>
                  </a:lnTo>
                  <a:lnTo>
                    <a:pt x="673100" y="508000"/>
                  </a:lnTo>
                  <a:lnTo>
                    <a:pt x="736600" y="495300"/>
                  </a:lnTo>
                  <a:lnTo>
                    <a:pt x="787400" y="495300"/>
                  </a:lnTo>
                  <a:lnTo>
                    <a:pt x="825500" y="482600"/>
                  </a:lnTo>
                  <a:lnTo>
                    <a:pt x="863600" y="482600"/>
                  </a:lnTo>
                  <a:lnTo>
                    <a:pt x="88900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3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590800" cy="563562"/>
          </a:xfrm>
          <a:solidFill>
            <a:srgbClr val="FFDA25"/>
          </a:solidFill>
          <a:ln w="57150" cmpd="sng">
            <a:solidFill>
              <a:srgbClr val="30FF15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Tool-Kit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199" y="1066800"/>
            <a:ext cx="373380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8139659" cy="1149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19032" cy="1225550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1117600" y="1181100"/>
            <a:ext cx="7607301" cy="4216401"/>
            <a:chOff x="1117600" y="1181100"/>
            <a:chExt cx="7607301" cy="4216401"/>
          </a:xfrm>
        </p:grpSpPr>
        <p:sp>
          <p:nvSpPr>
            <p:cNvPr id="91" name="Freeform 90"/>
            <p:cNvSpPr/>
            <p:nvPr/>
          </p:nvSpPr>
          <p:spPr>
            <a:xfrm>
              <a:off x="1155700" y="1803400"/>
              <a:ext cx="317501" cy="317501"/>
            </a:xfrm>
            <a:custGeom>
              <a:avLst/>
              <a:gdLst/>
              <a:ahLst/>
              <a:cxnLst/>
              <a:rect l="0" t="0" r="0" b="0"/>
              <a:pathLst>
                <a:path w="317501" h="317501">
                  <a:moveTo>
                    <a:pt x="0" y="215900"/>
                  </a:moveTo>
                  <a:lnTo>
                    <a:pt x="0" y="228600"/>
                  </a:lnTo>
                  <a:lnTo>
                    <a:pt x="0" y="254000"/>
                  </a:lnTo>
                  <a:lnTo>
                    <a:pt x="12700" y="2540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38100" y="304800"/>
                  </a:lnTo>
                  <a:lnTo>
                    <a:pt x="38100" y="317500"/>
                  </a:lnTo>
                  <a:lnTo>
                    <a:pt x="38100" y="317500"/>
                  </a:lnTo>
                  <a:lnTo>
                    <a:pt x="63500" y="292100"/>
                  </a:lnTo>
                  <a:lnTo>
                    <a:pt x="76200" y="266700"/>
                  </a:lnTo>
                  <a:lnTo>
                    <a:pt x="88900" y="241300"/>
                  </a:lnTo>
                  <a:lnTo>
                    <a:pt x="88900" y="215900"/>
                  </a:lnTo>
                  <a:lnTo>
                    <a:pt x="88900" y="177800"/>
                  </a:lnTo>
                  <a:lnTo>
                    <a:pt x="101600" y="152400"/>
                  </a:lnTo>
                  <a:lnTo>
                    <a:pt x="101600" y="114300"/>
                  </a:lnTo>
                  <a:lnTo>
                    <a:pt x="101600" y="76200"/>
                  </a:lnTo>
                  <a:lnTo>
                    <a:pt x="101600" y="635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215900" y="12700"/>
                  </a:lnTo>
                  <a:lnTo>
                    <a:pt x="254000" y="12700"/>
                  </a:lnTo>
                  <a:lnTo>
                    <a:pt x="279400" y="12700"/>
                  </a:lnTo>
                  <a:lnTo>
                    <a:pt x="304800" y="12700"/>
                  </a:lnTo>
                  <a:lnTo>
                    <a:pt x="3175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320800" y="18796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165100" y="0"/>
                  </a:moveTo>
                  <a:lnTo>
                    <a:pt x="114300" y="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101600" y="88900"/>
                  </a:lnTo>
                  <a:lnTo>
                    <a:pt x="127000" y="88900"/>
                  </a:lnTo>
                  <a:lnTo>
                    <a:pt x="139700" y="114300"/>
                  </a:lnTo>
                  <a:lnTo>
                    <a:pt x="139700" y="127000"/>
                  </a:lnTo>
                  <a:lnTo>
                    <a:pt x="152400" y="139700"/>
                  </a:lnTo>
                  <a:lnTo>
                    <a:pt x="152400" y="152400"/>
                  </a:lnTo>
                  <a:lnTo>
                    <a:pt x="139700" y="165100"/>
                  </a:lnTo>
                  <a:lnTo>
                    <a:pt x="139700" y="177800"/>
                  </a:lnTo>
                  <a:lnTo>
                    <a:pt x="114300" y="190500"/>
                  </a:lnTo>
                  <a:lnTo>
                    <a:pt x="101600" y="203200"/>
                  </a:lnTo>
                  <a:lnTo>
                    <a:pt x="76200" y="215900"/>
                  </a:lnTo>
                  <a:lnTo>
                    <a:pt x="50800" y="215900"/>
                  </a:lnTo>
                  <a:lnTo>
                    <a:pt x="38100" y="215900"/>
                  </a:lnTo>
                  <a:lnTo>
                    <a:pt x="12700" y="2032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117600" y="1435100"/>
              <a:ext cx="279401" cy="292101"/>
            </a:xfrm>
            <a:custGeom>
              <a:avLst/>
              <a:gdLst/>
              <a:ahLst/>
              <a:cxnLst/>
              <a:rect l="0" t="0" r="0" b="0"/>
              <a:pathLst>
                <a:path w="279401" h="292101">
                  <a:moveTo>
                    <a:pt x="0" y="228600"/>
                  </a:moveTo>
                  <a:lnTo>
                    <a:pt x="12700" y="266700"/>
                  </a:lnTo>
                  <a:lnTo>
                    <a:pt x="25400" y="279400"/>
                  </a:lnTo>
                  <a:lnTo>
                    <a:pt x="38100" y="292100"/>
                  </a:lnTo>
                  <a:lnTo>
                    <a:pt x="38100" y="292100"/>
                  </a:lnTo>
                  <a:lnTo>
                    <a:pt x="38100" y="292100"/>
                  </a:lnTo>
                  <a:lnTo>
                    <a:pt x="76200" y="241300"/>
                  </a:lnTo>
                  <a:lnTo>
                    <a:pt x="76200" y="203200"/>
                  </a:lnTo>
                  <a:lnTo>
                    <a:pt x="76200" y="177800"/>
                  </a:lnTo>
                  <a:lnTo>
                    <a:pt x="76200" y="139700"/>
                  </a:lnTo>
                  <a:lnTo>
                    <a:pt x="76200" y="1143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127000" y="1270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257300" y="14859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139700" y="0"/>
                  </a:moveTo>
                  <a:lnTo>
                    <a:pt x="114300" y="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0" y="381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76200" y="88900"/>
                  </a:lnTo>
                  <a:lnTo>
                    <a:pt x="101600" y="88900"/>
                  </a:lnTo>
                  <a:lnTo>
                    <a:pt x="127000" y="88900"/>
                  </a:lnTo>
                  <a:lnTo>
                    <a:pt x="139700" y="88900"/>
                  </a:lnTo>
                  <a:lnTo>
                    <a:pt x="165100" y="101600"/>
                  </a:lnTo>
                  <a:lnTo>
                    <a:pt x="177800" y="114300"/>
                  </a:lnTo>
                  <a:lnTo>
                    <a:pt x="177800" y="127000"/>
                  </a:lnTo>
                  <a:lnTo>
                    <a:pt x="165100" y="152400"/>
                  </a:lnTo>
                  <a:lnTo>
                    <a:pt x="139700" y="152400"/>
                  </a:lnTo>
                  <a:lnTo>
                    <a:pt x="127000" y="177800"/>
                  </a:lnTo>
                  <a:lnTo>
                    <a:pt x="114300" y="177800"/>
                  </a:lnTo>
                  <a:lnTo>
                    <a:pt x="101600" y="203200"/>
                  </a:lnTo>
                  <a:lnTo>
                    <a:pt x="76200" y="215900"/>
                  </a:lnTo>
                  <a:lnTo>
                    <a:pt x="63500" y="215900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651000" y="17018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663700" y="18161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12700" y="12700"/>
                  </a:lnTo>
                  <a:lnTo>
                    <a:pt x="762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90500" y="25400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057400" y="1435100"/>
              <a:ext cx="215901" cy="241301"/>
            </a:xfrm>
            <a:custGeom>
              <a:avLst/>
              <a:gdLst/>
              <a:ahLst/>
              <a:cxnLst/>
              <a:rect l="0" t="0" r="0" b="0"/>
              <a:pathLst>
                <a:path w="215901" h="241301">
                  <a:moveTo>
                    <a:pt x="76200" y="25400"/>
                  </a:moveTo>
                  <a:lnTo>
                    <a:pt x="889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12700"/>
                  </a:lnTo>
                  <a:lnTo>
                    <a:pt x="203200" y="25400"/>
                  </a:lnTo>
                  <a:lnTo>
                    <a:pt x="203200" y="50800"/>
                  </a:lnTo>
                  <a:lnTo>
                    <a:pt x="215900" y="88900"/>
                  </a:lnTo>
                  <a:lnTo>
                    <a:pt x="203200" y="114300"/>
                  </a:lnTo>
                  <a:lnTo>
                    <a:pt x="190500" y="139700"/>
                  </a:lnTo>
                  <a:lnTo>
                    <a:pt x="177800" y="177800"/>
                  </a:lnTo>
                  <a:lnTo>
                    <a:pt x="152400" y="203200"/>
                  </a:lnTo>
                  <a:lnTo>
                    <a:pt x="127000" y="228600"/>
                  </a:lnTo>
                  <a:lnTo>
                    <a:pt x="88900" y="228600"/>
                  </a:lnTo>
                  <a:lnTo>
                    <a:pt x="63500" y="241300"/>
                  </a:lnTo>
                  <a:lnTo>
                    <a:pt x="38100" y="241300"/>
                  </a:lnTo>
                  <a:lnTo>
                    <a:pt x="12700" y="228600"/>
                  </a:lnTo>
                  <a:lnTo>
                    <a:pt x="0" y="228600"/>
                  </a:lnTo>
                  <a:lnTo>
                    <a:pt x="0" y="215900"/>
                  </a:lnTo>
                  <a:lnTo>
                    <a:pt x="12700" y="203200"/>
                  </a:lnTo>
                  <a:lnTo>
                    <a:pt x="38100" y="190500"/>
                  </a:lnTo>
                  <a:lnTo>
                    <a:pt x="63500" y="190500"/>
                  </a:lnTo>
                  <a:lnTo>
                    <a:pt x="88900" y="190500"/>
                  </a:lnTo>
                  <a:lnTo>
                    <a:pt x="127000" y="190500"/>
                  </a:lnTo>
                  <a:lnTo>
                    <a:pt x="152400" y="203200"/>
                  </a:lnTo>
                  <a:lnTo>
                    <a:pt x="177800" y="203200"/>
                  </a:lnTo>
                  <a:lnTo>
                    <a:pt x="190500" y="215900"/>
                  </a:lnTo>
                  <a:lnTo>
                    <a:pt x="203200" y="228600"/>
                  </a:lnTo>
                  <a:lnTo>
                    <a:pt x="215900" y="228600"/>
                  </a:lnTo>
                  <a:lnTo>
                    <a:pt x="2159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25700" y="1333500"/>
              <a:ext cx="368301" cy="330201"/>
            </a:xfrm>
            <a:custGeom>
              <a:avLst/>
              <a:gdLst/>
              <a:ahLst/>
              <a:cxnLst/>
              <a:rect l="0" t="0" r="0" b="0"/>
              <a:pathLst>
                <a:path w="368301" h="330201">
                  <a:moveTo>
                    <a:pt x="0" y="254000"/>
                  </a:moveTo>
                  <a:lnTo>
                    <a:pt x="0" y="279400"/>
                  </a:lnTo>
                  <a:lnTo>
                    <a:pt x="12700" y="304800"/>
                  </a:lnTo>
                  <a:lnTo>
                    <a:pt x="25400" y="304800"/>
                  </a:lnTo>
                  <a:lnTo>
                    <a:pt x="25400" y="317500"/>
                  </a:lnTo>
                  <a:lnTo>
                    <a:pt x="38100" y="330200"/>
                  </a:lnTo>
                  <a:lnTo>
                    <a:pt x="63500" y="317500"/>
                  </a:lnTo>
                  <a:lnTo>
                    <a:pt x="76200" y="304800"/>
                  </a:lnTo>
                  <a:lnTo>
                    <a:pt x="88900" y="279400"/>
                  </a:lnTo>
                  <a:lnTo>
                    <a:pt x="88900" y="241300"/>
                  </a:lnTo>
                  <a:lnTo>
                    <a:pt x="101600" y="215900"/>
                  </a:lnTo>
                  <a:lnTo>
                    <a:pt x="101600" y="190500"/>
                  </a:lnTo>
                  <a:lnTo>
                    <a:pt x="101600" y="152400"/>
                  </a:lnTo>
                  <a:lnTo>
                    <a:pt x="101600" y="127000"/>
                  </a:lnTo>
                  <a:lnTo>
                    <a:pt x="101600" y="101600"/>
                  </a:lnTo>
                  <a:lnTo>
                    <a:pt x="101600" y="635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215900" y="0"/>
                  </a:lnTo>
                  <a:lnTo>
                    <a:pt x="266700" y="0"/>
                  </a:lnTo>
                  <a:lnTo>
                    <a:pt x="292100" y="0"/>
                  </a:lnTo>
                  <a:lnTo>
                    <a:pt x="330200" y="0"/>
                  </a:lnTo>
                  <a:lnTo>
                    <a:pt x="355600" y="12700"/>
                  </a:lnTo>
                  <a:lnTo>
                    <a:pt x="368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616200" y="1435100"/>
              <a:ext cx="38101" cy="177801"/>
            </a:xfrm>
            <a:custGeom>
              <a:avLst/>
              <a:gdLst/>
              <a:ahLst/>
              <a:cxnLst/>
              <a:rect l="0" t="0" r="0" b="0"/>
              <a:pathLst>
                <a:path w="38101" h="177801">
                  <a:moveTo>
                    <a:pt x="38100" y="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17800" y="14478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27000" y="0"/>
                  </a:lnTo>
                  <a:lnTo>
                    <a:pt x="114300" y="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38100" y="127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38100" y="76200"/>
                  </a:lnTo>
                  <a:lnTo>
                    <a:pt x="381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14300" y="88900"/>
                  </a:lnTo>
                  <a:lnTo>
                    <a:pt x="114300" y="762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88900" y="1524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38100" y="177800"/>
                  </a:lnTo>
                  <a:lnTo>
                    <a:pt x="0" y="1778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981200" y="1765300"/>
              <a:ext cx="850901" cy="12701"/>
            </a:xfrm>
            <a:custGeom>
              <a:avLst/>
              <a:gdLst/>
              <a:ahLst/>
              <a:cxnLst/>
              <a:rect l="0" t="0" r="0" b="0"/>
              <a:pathLst>
                <a:path w="850901" h="12701">
                  <a:moveTo>
                    <a:pt x="850900" y="12700"/>
                  </a:moveTo>
                  <a:lnTo>
                    <a:pt x="838200" y="12700"/>
                  </a:lnTo>
                  <a:lnTo>
                    <a:pt x="825500" y="12700"/>
                  </a:lnTo>
                  <a:lnTo>
                    <a:pt x="749300" y="12700"/>
                  </a:lnTo>
                  <a:lnTo>
                    <a:pt x="711200" y="0"/>
                  </a:lnTo>
                  <a:lnTo>
                    <a:pt x="685800" y="0"/>
                  </a:lnTo>
                  <a:lnTo>
                    <a:pt x="647700" y="0"/>
                  </a:lnTo>
                  <a:lnTo>
                    <a:pt x="596900" y="0"/>
                  </a:lnTo>
                  <a:lnTo>
                    <a:pt x="558800" y="0"/>
                  </a:lnTo>
                  <a:lnTo>
                    <a:pt x="520700" y="0"/>
                  </a:lnTo>
                  <a:lnTo>
                    <a:pt x="469900" y="0"/>
                  </a:lnTo>
                  <a:lnTo>
                    <a:pt x="431800" y="0"/>
                  </a:lnTo>
                  <a:lnTo>
                    <a:pt x="393700" y="0"/>
                  </a:lnTo>
                  <a:lnTo>
                    <a:pt x="355600" y="0"/>
                  </a:lnTo>
                  <a:lnTo>
                    <a:pt x="304800" y="0"/>
                  </a:lnTo>
                  <a:lnTo>
                    <a:pt x="266700" y="0"/>
                  </a:lnTo>
                  <a:lnTo>
                    <a:pt x="228600" y="0"/>
                  </a:lnTo>
                  <a:lnTo>
                    <a:pt x="203200" y="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260600" y="18796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190500" y="0"/>
                  </a:moveTo>
                  <a:lnTo>
                    <a:pt x="165100" y="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0" y="1016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27000" y="127000"/>
                  </a:lnTo>
                  <a:lnTo>
                    <a:pt x="165100" y="127000"/>
                  </a:lnTo>
                  <a:lnTo>
                    <a:pt x="190500" y="127000"/>
                  </a:lnTo>
                  <a:lnTo>
                    <a:pt x="203200" y="127000"/>
                  </a:lnTo>
                  <a:lnTo>
                    <a:pt x="215900" y="152400"/>
                  </a:lnTo>
                  <a:lnTo>
                    <a:pt x="215900" y="165100"/>
                  </a:lnTo>
                  <a:lnTo>
                    <a:pt x="215900" y="190500"/>
                  </a:lnTo>
                  <a:lnTo>
                    <a:pt x="215900" y="215900"/>
                  </a:lnTo>
                  <a:lnTo>
                    <a:pt x="190500" y="228600"/>
                  </a:lnTo>
                  <a:lnTo>
                    <a:pt x="165100" y="241300"/>
                  </a:lnTo>
                  <a:lnTo>
                    <a:pt x="127000" y="266700"/>
                  </a:lnTo>
                  <a:lnTo>
                    <a:pt x="101600" y="266700"/>
                  </a:lnTo>
                  <a:lnTo>
                    <a:pt x="76200" y="266700"/>
                  </a:lnTo>
                  <a:lnTo>
                    <a:pt x="50800" y="266700"/>
                  </a:lnTo>
                  <a:lnTo>
                    <a:pt x="38100" y="266700"/>
                  </a:lnTo>
                  <a:lnTo>
                    <a:pt x="25400" y="266700"/>
                  </a:lnTo>
                  <a:lnTo>
                    <a:pt x="12700" y="26670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841500" y="1181100"/>
              <a:ext cx="1181101" cy="1168401"/>
            </a:xfrm>
            <a:custGeom>
              <a:avLst/>
              <a:gdLst/>
              <a:ahLst/>
              <a:cxnLst/>
              <a:rect l="0" t="0" r="0" b="0"/>
              <a:pathLst>
                <a:path w="1181101" h="1168401">
                  <a:moveTo>
                    <a:pt x="88900" y="88900"/>
                  </a:moveTo>
                  <a:lnTo>
                    <a:pt x="101600" y="101600"/>
                  </a:lnTo>
                  <a:lnTo>
                    <a:pt x="101600" y="177800"/>
                  </a:lnTo>
                  <a:lnTo>
                    <a:pt x="101600" y="228600"/>
                  </a:lnTo>
                  <a:lnTo>
                    <a:pt x="88900" y="279400"/>
                  </a:lnTo>
                  <a:lnTo>
                    <a:pt x="76200" y="330200"/>
                  </a:lnTo>
                  <a:lnTo>
                    <a:pt x="63500" y="393700"/>
                  </a:lnTo>
                  <a:lnTo>
                    <a:pt x="63500" y="457200"/>
                  </a:lnTo>
                  <a:lnTo>
                    <a:pt x="63500" y="520700"/>
                  </a:lnTo>
                  <a:lnTo>
                    <a:pt x="50800" y="596900"/>
                  </a:lnTo>
                  <a:lnTo>
                    <a:pt x="50800" y="660400"/>
                  </a:lnTo>
                  <a:lnTo>
                    <a:pt x="38100" y="723900"/>
                  </a:lnTo>
                  <a:lnTo>
                    <a:pt x="38100" y="787400"/>
                  </a:lnTo>
                  <a:lnTo>
                    <a:pt x="12700" y="850900"/>
                  </a:lnTo>
                  <a:lnTo>
                    <a:pt x="12700" y="914400"/>
                  </a:lnTo>
                  <a:lnTo>
                    <a:pt x="0" y="965200"/>
                  </a:lnTo>
                  <a:lnTo>
                    <a:pt x="0" y="1003300"/>
                  </a:lnTo>
                  <a:lnTo>
                    <a:pt x="0" y="1028700"/>
                  </a:lnTo>
                  <a:lnTo>
                    <a:pt x="12700" y="1041400"/>
                  </a:lnTo>
                  <a:lnTo>
                    <a:pt x="25400" y="1054100"/>
                  </a:lnTo>
                  <a:lnTo>
                    <a:pt x="50800" y="1054100"/>
                  </a:lnTo>
                  <a:lnTo>
                    <a:pt x="76200" y="1066800"/>
                  </a:lnTo>
                  <a:lnTo>
                    <a:pt x="114300" y="1066800"/>
                  </a:lnTo>
                  <a:lnTo>
                    <a:pt x="165100" y="1066800"/>
                  </a:lnTo>
                  <a:lnTo>
                    <a:pt x="215900" y="1079500"/>
                  </a:lnTo>
                  <a:lnTo>
                    <a:pt x="266700" y="1079500"/>
                  </a:lnTo>
                  <a:lnTo>
                    <a:pt x="330200" y="1092200"/>
                  </a:lnTo>
                  <a:lnTo>
                    <a:pt x="393700" y="1092200"/>
                  </a:lnTo>
                  <a:lnTo>
                    <a:pt x="469900" y="1092200"/>
                  </a:lnTo>
                  <a:lnTo>
                    <a:pt x="546100" y="1092200"/>
                  </a:lnTo>
                  <a:lnTo>
                    <a:pt x="622300" y="1104900"/>
                  </a:lnTo>
                  <a:lnTo>
                    <a:pt x="698500" y="1117600"/>
                  </a:lnTo>
                  <a:lnTo>
                    <a:pt x="762000" y="1117600"/>
                  </a:lnTo>
                  <a:lnTo>
                    <a:pt x="825500" y="1143000"/>
                  </a:lnTo>
                  <a:lnTo>
                    <a:pt x="876300" y="1155700"/>
                  </a:lnTo>
                  <a:lnTo>
                    <a:pt x="914400" y="1155700"/>
                  </a:lnTo>
                  <a:lnTo>
                    <a:pt x="952500" y="1168400"/>
                  </a:lnTo>
                  <a:lnTo>
                    <a:pt x="990600" y="1168400"/>
                  </a:lnTo>
                  <a:lnTo>
                    <a:pt x="1003300" y="1155700"/>
                  </a:lnTo>
                  <a:lnTo>
                    <a:pt x="1028700" y="1143000"/>
                  </a:lnTo>
                  <a:lnTo>
                    <a:pt x="1041400" y="1117600"/>
                  </a:lnTo>
                  <a:lnTo>
                    <a:pt x="1054100" y="1092200"/>
                  </a:lnTo>
                  <a:lnTo>
                    <a:pt x="1066800" y="1054100"/>
                  </a:lnTo>
                  <a:lnTo>
                    <a:pt x="1079500" y="1003300"/>
                  </a:lnTo>
                  <a:lnTo>
                    <a:pt x="1092200" y="952500"/>
                  </a:lnTo>
                  <a:lnTo>
                    <a:pt x="1104900" y="901700"/>
                  </a:lnTo>
                  <a:lnTo>
                    <a:pt x="1117600" y="838200"/>
                  </a:lnTo>
                  <a:lnTo>
                    <a:pt x="1130300" y="762000"/>
                  </a:lnTo>
                  <a:lnTo>
                    <a:pt x="1143000" y="685800"/>
                  </a:lnTo>
                  <a:lnTo>
                    <a:pt x="1155700" y="609600"/>
                  </a:lnTo>
                  <a:lnTo>
                    <a:pt x="1168400" y="520700"/>
                  </a:lnTo>
                  <a:lnTo>
                    <a:pt x="1168400" y="431800"/>
                  </a:lnTo>
                  <a:lnTo>
                    <a:pt x="1181100" y="342900"/>
                  </a:lnTo>
                  <a:lnTo>
                    <a:pt x="1181100" y="279400"/>
                  </a:lnTo>
                  <a:lnTo>
                    <a:pt x="1181100" y="203200"/>
                  </a:lnTo>
                  <a:lnTo>
                    <a:pt x="1181100" y="139700"/>
                  </a:lnTo>
                  <a:lnTo>
                    <a:pt x="1181100" y="88900"/>
                  </a:lnTo>
                  <a:lnTo>
                    <a:pt x="1168400" y="50800"/>
                  </a:lnTo>
                  <a:lnTo>
                    <a:pt x="1155700" y="25400"/>
                  </a:lnTo>
                  <a:lnTo>
                    <a:pt x="1130300" y="12700"/>
                  </a:lnTo>
                  <a:lnTo>
                    <a:pt x="1104900" y="0"/>
                  </a:lnTo>
                  <a:lnTo>
                    <a:pt x="1079500" y="0"/>
                  </a:lnTo>
                  <a:lnTo>
                    <a:pt x="1028700" y="0"/>
                  </a:lnTo>
                  <a:lnTo>
                    <a:pt x="1003300" y="0"/>
                  </a:lnTo>
                  <a:lnTo>
                    <a:pt x="939800" y="0"/>
                  </a:lnTo>
                  <a:lnTo>
                    <a:pt x="889000" y="0"/>
                  </a:lnTo>
                  <a:lnTo>
                    <a:pt x="825500" y="0"/>
                  </a:lnTo>
                  <a:lnTo>
                    <a:pt x="749300" y="0"/>
                  </a:lnTo>
                  <a:lnTo>
                    <a:pt x="673100" y="0"/>
                  </a:lnTo>
                  <a:lnTo>
                    <a:pt x="584200" y="0"/>
                  </a:lnTo>
                  <a:lnTo>
                    <a:pt x="495300" y="0"/>
                  </a:lnTo>
                  <a:lnTo>
                    <a:pt x="393700" y="0"/>
                  </a:lnTo>
                  <a:lnTo>
                    <a:pt x="304800" y="0"/>
                  </a:lnTo>
                  <a:lnTo>
                    <a:pt x="228600" y="12700"/>
                  </a:lnTo>
                  <a:lnTo>
                    <a:pt x="152400" y="12700"/>
                  </a:lnTo>
                  <a:lnTo>
                    <a:pt x="63500" y="25400"/>
                  </a:lnTo>
                  <a:lnTo>
                    <a:pt x="38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864100" y="1854200"/>
              <a:ext cx="241301" cy="330201"/>
            </a:xfrm>
            <a:custGeom>
              <a:avLst/>
              <a:gdLst/>
              <a:ahLst/>
              <a:cxnLst/>
              <a:rect l="0" t="0" r="0" b="0"/>
              <a:pathLst>
                <a:path w="241301" h="330201">
                  <a:moveTo>
                    <a:pt x="0" y="241300"/>
                  </a:moveTo>
                  <a:lnTo>
                    <a:pt x="0" y="228600"/>
                  </a:lnTo>
                  <a:lnTo>
                    <a:pt x="0" y="241300"/>
                  </a:lnTo>
                  <a:lnTo>
                    <a:pt x="12700" y="2667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38100" y="304800"/>
                  </a:lnTo>
                  <a:lnTo>
                    <a:pt x="50800" y="317500"/>
                  </a:lnTo>
                  <a:lnTo>
                    <a:pt x="38100" y="317500"/>
                  </a:lnTo>
                  <a:lnTo>
                    <a:pt x="50800" y="317500"/>
                  </a:lnTo>
                  <a:lnTo>
                    <a:pt x="63500" y="317500"/>
                  </a:lnTo>
                  <a:lnTo>
                    <a:pt x="63500" y="330200"/>
                  </a:lnTo>
                  <a:lnTo>
                    <a:pt x="88900" y="292100"/>
                  </a:lnTo>
                  <a:lnTo>
                    <a:pt x="88900" y="266700"/>
                  </a:lnTo>
                  <a:lnTo>
                    <a:pt x="88900" y="241300"/>
                  </a:lnTo>
                  <a:lnTo>
                    <a:pt x="88900" y="228600"/>
                  </a:lnTo>
                  <a:lnTo>
                    <a:pt x="88900" y="203200"/>
                  </a:lnTo>
                  <a:lnTo>
                    <a:pt x="88900" y="177800"/>
                  </a:lnTo>
                  <a:lnTo>
                    <a:pt x="88900" y="152400"/>
                  </a:lnTo>
                  <a:lnTo>
                    <a:pt x="88900" y="114300"/>
                  </a:lnTo>
                  <a:lnTo>
                    <a:pt x="76200" y="88900"/>
                  </a:lnTo>
                  <a:lnTo>
                    <a:pt x="76200" y="76200"/>
                  </a:lnTo>
                  <a:lnTo>
                    <a:pt x="63500" y="50800"/>
                  </a:lnTo>
                  <a:lnTo>
                    <a:pt x="50800" y="38100"/>
                  </a:lnTo>
                  <a:lnTo>
                    <a:pt x="63500" y="508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067300" y="19431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0" y="12700"/>
                  </a:moveTo>
                  <a:lnTo>
                    <a:pt x="12700" y="1270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63500" y="63500"/>
                  </a:lnTo>
                  <a:lnTo>
                    <a:pt x="63500" y="635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127000" y="88900"/>
                  </a:lnTo>
                  <a:lnTo>
                    <a:pt x="139700" y="114300"/>
                  </a:lnTo>
                  <a:lnTo>
                    <a:pt x="139700" y="127000"/>
                  </a:lnTo>
                  <a:lnTo>
                    <a:pt x="139700" y="114300"/>
                  </a:lnTo>
                  <a:lnTo>
                    <a:pt x="139700" y="127000"/>
                  </a:lnTo>
                  <a:lnTo>
                    <a:pt x="127000" y="165100"/>
                  </a:lnTo>
                  <a:lnTo>
                    <a:pt x="101600" y="177800"/>
                  </a:lnTo>
                  <a:lnTo>
                    <a:pt x="88900" y="190500"/>
                  </a:lnTo>
                  <a:lnTo>
                    <a:pt x="63500" y="190500"/>
                  </a:lnTo>
                  <a:lnTo>
                    <a:pt x="635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851400" y="1435100"/>
              <a:ext cx="241301" cy="355601"/>
            </a:xfrm>
            <a:custGeom>
              <a:avLst/>
              <a:gdLst/>
              <a:ahLst/>
              <a:cxnLst/>
              <a:rect l="0" t="0" r="0" b="0"/>
              <a:pathLst>
                <a:path w="241301" h="355601">
                  <a:moveTo>
                    <a:pt x="0" y="279400"/>
                  </a:moveTo>
                  <a:lnTo>
                    <a:pt x="0" y="292100"/>
                  </a:lnTo>
                  <a:lnTo>
                    <a:pt x="12700" y="304800"/>
                  </a:lnTo>
                  <a:lnTo>
                    <a:pt x="12700" y="330200"/>
                  </a:lnTo>
                  <a:lnTo>
                    <a:pt x="25400" y="330200"/>
                  </a:lnTo>
                  <a:lnTo>
                    <a:pt x="38100" y="342900"/>
                  </a:lnTo>
                  <a:lnTo>
                    <a:pt x="50800" y="355600"/>
                  </a:lnTo>
                  <a:lnTo>
                    <a:pt x="38100" y="355600"/>
                  </a:lnTo>
                  <a:lnTo>
                    <a:pt x="50800" y="355600"/>
                  </a:lnTo>
                  <a:lnTo>
                    <a:pt x="63500" y="342900"/>
                  </a:lnTo>
                  <a:lnTo>
                    <a:pt x="63500" y="355600"/>
                  </a:lnTo>
                  <a:lnTo>
                    <a:pt x="63500" y="304800"/>
                  </a:lnTo>
                  <a:lnTo>
                    <a:pt x="63500" y="266700"/>
                  </a:lnTo>
                  <a:lnTo>
                    <a:pt x="63500" y="241300"/>
                  </a:lnTo>
                  <a:lnTo>
                    <a:pt x="63500" y="203200"/>
                  </a:lnTo>
                  <a:lnTo>
                    <a:pt x="63500" y="177800"/>
                  </a:lnTo>
                  <a:lnTo>
                    <a:pt x="63500" y="139700"/>
                  </a:lnTo>
                  <a:lnTo>
                    <a:pt x="50800" y="101600"/>
                  </a:lnTo>
                  <a:lnTo>
                    <a:pt x="50800" y="76200"/>
                  </a:lnTo>
                  <a:lnTo>
                    <a:pt x="38100" y="508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114300" y="1270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029200" y="15367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76200" y="50800"/>
                  </a:lnTo>
                  <a:lnTo>
                    <a:pt x="63500" y="76200"/>
                  </a:lnTo>
                  <a:lnTo>
                    <a:pt x="50800" y="76200"/>
                  </a:lnTo>
                  <a:lnTo>
                    <a:pt x="381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101600" y="1016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52400" y="177800"/>
                  </a:lnTo>
                  <a:lnTo>
                    <a:pt x="139700" y="190500"/>
                  </a:lnTo>
                  <a:lnTo>
                    <a:pt x="127000" y="190500"/>
                  </a:lnTo>
                  <a:lnTo>
                    <a:pt x="101600" y="190500"/>
                  </a:lnTo>
                  <a:lnTo>
                    <a:pt x="76200" y="203200"/>
                  </a:lnTo>
                  <a:lnTo>
                    <a:pt x="50800" y="190500"/>
                  </a:lnTo>
                  <a:lnTo>
                    <a:pt x="38100" y="19050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422900" y="1765300"/>
              <a:ext cx="241301" cy="1"/>
            </a:xfrm>
            <a:custGeom>
              <a:avLst/>
              <a:gdLst/>
              <a:ahLst/>
              <a:cxnLst/>
              <a:rect l="0" t="0" r="0" b="0"/>
              <a:pathLst>
                <a:path w="241301" h="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381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511800" y="18923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0"/>
                  </a:moveTo>
                  <a:lnTo>
                    <a:pt x="12700" y="127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829300" y="1397000"/>
              <a:ext cx="508001" cy="330201"/>
            </a:xfrm>
            <a:custGeom>
              <a:avLst/>
              <a:gdLst/>
              <a:ahLst/>
              <a:cxnLst/>
              <a:rect l="0" t="0" r="0" b="0"/>
              <a:pathLst>
                <a:path w="508001" h="330201">
                  <a:moveTo>
                    <a:pt x="0" y="254000"/>
                  </a:moveTo>
                  <a:lnTo>
                    <a:pt x="25400" y="279400"/>
                  </a:lnTo>
                  <a:lnTo>
                    <a:pt x="38100" y="292100"/>
                  </a:lnTo>
                  <a:lnTo>
                    <a:pt x="50800" y="304800"/>
                  </a:lnTo>
                  <a:lnTo>
                    <a:pt x="76200" y="304800"/>
                  </a:lnTo>
                  <a:lnTo>
                    <a:pt x="76200" y="317500"/>
                  </a:lnTo>
                  <a:lnTo>
                    <a:pt x="101600" y="330200"/>
                  </a:lnTo>
                  <a:lnTo>
                    <a:pt x="114300" y="317500"/>
                  </a:lnTo>
                  <a:lnTo>
                    <a:pt x="114300" y="330200"/>
                  </a:lnTo>
                  <a:lnTo>
                    <a:pt x="114300" y="292100"/>
                  </a:lnTo>
                  <a:lnTo>
                    <a:pt x="114300" y="266700"/>
                  </a:lnTo>
                  <a:lnTo>
                    <a:pt x="114300" y="241300"/>
                  </a:lnTo>
                  <a:lnTo>
                    <a:pt x="114300" y="215900"/>
                  </a:lnTo>
                  <a:lnTo>
                    <a:pt x="114300" y="177800"/>
                  </a:lnTo>
                  <a:lnTo>
                    <a:pt x="114300" y="152400"/>
                  </a:lnTo>
                  <a:lnTo>
                    <a:pt x="114300" y="127000"/>
                  </a:lnTo>
                  <a:lnTo>
                    <a:pt x="114300" y="88900"/>
                  </a:lnTo>
                  <a:lnTo>
                    <a:pt x="114300" y="63500"/>
                  </a:lnTo>
                  <a:lnTo>
                    <a:pt x="101600" y="38100"/>
                  </a:lnTo>
                  <a:lnTo>
                    <a:pt x="114300" y="254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66700" y="0"/>
                  </a:lnTo>
                  <a:lnTo>
                    <a:pt x="317500" y="0"/>
                  </a:lnTo>
                  <a:lnTo>
                    <a:pt x="355600" y="0"/>
                  </a:lnTo>
                  <a:lnTo>
                    <a:pt x="393700" y="0"/>
                  </a:lnTo>
                  <a:lnTo>
                    <a:pt x="431800" y="0"/>
                  </a:lnTo>
                  <a:lnTo>
                    <a:pt x="457200" y="12700"/>
                  </a:lnTo>
                  <a:lnTo>
                    <a:pt x="482600" y="12700"/>
                  </a:lnTo>
                  <a:lnTo>
                    <a:pt x="508000" y="12700"/>
                  </a:lnTo>
                  <a:lnTo>
                    <a:pt x="495300" y="12700"/>
                  </a:lnTo>
                  <a:lnTo>
                    <a:pt x="508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083300" y="15494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38100"/>
                  </a:moveTo>
                  <a:lnTo>
                    <a:pt x="0" y="254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01600" y="1397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286500" y="15494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50800" y="190500"/>
                  </a:lnTo>
                  <a:lnTo>
                    <a:pt x="508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16600" y="1816100"/>
              <a:ext cx="850901" cy="38101"/>
            </a:xfrm>
            <a:custGeom>
              <a:avLst/>
              <a:gdLst/>
              <a:ahLst/>
              <a:cxnLst/>
              <a:rect l="0" t="0" r="0" b="0"/>
              <a:pathLst>
                <a:path w="850901" h="38101">
                  <a:moveTo>
                    <a:pt x="850900" y="0"/>
                  </a:moveTo>
                  <a:lnTo>
                    <a:pt x="825500" y="0"/>
                  </a:lnTo>
                  <a:lnTo>
                    <a:pt x="812800" y="0"/>
                  </a:lnTo>
                  <a:lnTo>
                    <a:pt x="787400" y="0"/>
                  </a:lnTo>
                  <a:lnTo>
                    <a:pt x="762000" y="0"/>
                  </a:lnTo>
                  <a:lnTo>
                    <a:pt x="723900" y="0"/>
                  </a:lnTo>
                  <a:lnTo>
                    <a:pt x="685800" y="0"/>
                  </a:lnTo>
                  <a:lnTo>
                    <a:pt x="647700" y="0"/>
                  </a:lnTo>
                  <a:lnTo>
                    <a:pt x="609600" y="0"/>
                  </a:lnTo>
                  <a:lnTo>
                    <a:pt x="571500" y="0"/>
                  </a:lnTo>
                  <a:lnTo>
                    <a:pt x="520700" y="0"/>
                  </a:lnTo>
                  <a:lnTo>
                    <a:pt x="482600" y="0"/>
                  </a:lnTo>
                  <a:lnTo>
                    <a:pt x="431800" y="0"/>
                  </a:lnTo>
                  <a:lnTo>
                    <a:pt x="393700" y="0"/>
                  </a:lnTo>
                  <a:lnTo>
                    <a:pt x="355600" y="0"/>
                  </a:lnTo>
                  <a:lnTo>
                    <a:pt x="304800" y="0"/>
                  </a:lnTo>
                  <a:lnTo>
                    <a:pt x="279400" y="12700"/>
                  </a:lnTo>
                  <a:lnTo>
                    <a:pt x="241300" y="12700"/>
                  </a:lnTo>
                  <a:lnTo>
                    <a:pt x="190500" y="12700"/>
                  </a:lnTo>
                  <a:lnTo>
                    <a:pt x="152400" y="12700"/>
                  </a:lnTo>
                  <a:lnTo>
                    <a:pt x="127000" y="25400"/>
                  </a:lnTo>
                  <a:lnTo>
                    <a:pt x="88900" y="38100"/>
                  </a:lnTo>
                  <a:lnTo>
                    <a:pt x="63500" y="38100"/>
                  </a:lnTo>
                  <a:lnTo>
                    <a:pt x="38100" y="38100"/>
                  </a:lnTo>
                  <a:lnTo>
                    <a:pt x="12700" y="381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892800" y="1981200"/>
              <a:ext cx="127001" cy="114301"/>
            </a:xfrm>
            <a:custGeom>
              <a:avLst/>
              <a:gdLst/>
              <a:ahLst/>
              <a:cxnLst/>
              <a:rect l="0" t="0" r="0" b="0"/>
              <a:pathLst>
                <a:path w="127001" h="114301">
                  <a:moveTo>
                    <a:pt x="0" y="0"/>
                  </a:moveTo>
                  <a:lnTo>
                    <a:pt x="12700" y="127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14300" y="101600"/>
                  </a:lnTo>
                  <a:lnTo>
                    <a:pt x="1270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007100" y="19939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241800" y="28067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184900" y="207010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324600" y="1968500"/>
              <a:ext cx="228601" cy="266701"/>
            </a:xfrm>
            <a:custGeom>
              <a:avLst/>
              <a:gdLst/>
              <a:ahLst/>
              <a:cxnLst/>
              <a:rect l="0" t="0" r="0" b="0"/>
              <a:pathLst>
                <a:path w="228601" h="266701">
                  <a:moveTo>
                    <a:pt x="0" y="12700"/>
                  </a:moveTo>
                  <a:lnTo>
                    <a:pt x="12700" y="12700"/>
                  </a:lnTo>
                  <a:lnTo>
                    <a:pt x="127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39700" y="381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01600" y="88900"/>
                  </a:lnTo>
                  <a:lnTo>
                    <a:pt x="88900" y="88900"/>
                  </a:lnTo>
                  <a:lnTo>
                    <a:pt x="63500" y="101600"/>
                  </a:lnTo>
                  <a:lnTo>
                    <a:pt x="63500" y="1143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101600" y="101600"/>
                  </a:lnTo>
                  <a:lnTo>
                    <a:pt x="177800" y="114300"/>
                  </a:lnTo>
                  <a:lnTo>
                    <a:pt x="215900" y="127000"/>
                  </a:lnTo>
                  <a:lnTo>
                    <a:pt x="215900" y="139700"/>
                  </a:lnTo>
                  <a:lnTo>
                    <a:pt x="228600" y="165100"/>
                  </a:lnTo>
                  <a:lnTo>
                    <a:pt x="228600" y="177800"/>
                  </a:lnTo>
                  <a:lnTo>
                    <a:pt x="215900" y="203200"/>
                  </a:lnTo>
                  <a:lnTo>
                    <a:pt x="203200" y="215900"/>
                  </a:lnTo>
                  <a:lnTo>
                    <a:pt x="177800" y="241300"/>
                  </a:lnTo>
                  <a:lnTo>
                    <a:pt x="152400" y="241300"/>
                  </a:lnTo>
                  <a:lnTo>
                    <a:pt x="127000" y="254000"/>
                  </a:lnTo>
                  <a:lnTo>
                    <a:pt x="101600" y="266700"/>
                  </a:lnTo>
                  <a:lnTo>
                    <a:pt x="762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283200" y="31115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1270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321300" y="32258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12700"/>
                  </a:moveTo>
                  <a:lnTo>
                    <a:pt x="127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203200" y="12700"/>
                  </a:lnTo>
                  <a:lnTo>
                    <a:pt x="228600" y="12700"/>
                  </a:lnTo>
                  <a:lnTo>
                    <a:pt x="254000" y="12700"/>
                  </a:lnTo>
                  <a:lnTo>
                    <a:pt x="254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778500" y="2717800"/>
              <a:ext cx="457201" cy="431801"/>
            </a:xfrm>
            <a:custGeom>
              <a:avLst/>
              <a:gdLst/>
              <a:ahLst/>
              <a:cxnLst/>
              <a:rect l="0" t="0" r="0" b="0"/>
              <a:pathLst>
                <a:path w="457201" h="431801">
                  <a:moveTo>
                    <a:pt x="0" y="304800"/>
                  </a:moveTo>
                  <a:lnTo>
                    <a:pt x="25400" y="330200"/>
                  </a:lnTo>
                  <a:lnTo>
                    <a:pt x="38100" y="342900"/>
                  </a:lnTo>
                  <a:lnTo>
                    <a:pt x="50800" y="368300"/>
                  </a:lnTo>
                  <a:lnTo>
                    <a:pt x="76200" y="381000"/>
                  </a:lnTo>
                  <a:lnTo>
                    <a:pt x="76200" y="406400"/>
                  </a:lnTo>
                  <a:lnTo>
                    <a:pt x="88900" y="419100"/>
                  </a:lnTo>
                  <a:lnTo>
                    <a:pt x="88900" y="431800"/>
                  </a:lnTo>
                  <a:lnTo>
                    <a:pt x="101600" y="393700"/>
                  </a:lnTo>
                  <a:lnTo>
                    <a:pt x="101600" y="355600"/>
                  </a:lnTo>
                  <a:lnTo>
                    <a:pt x="101600" y="317500"/>
                  </a:lnTo>
                  <a:lnTo>
                    <a:pt x="101600" y="279400"/>
                  </a:lnTo>
                  <a:lnTo>
                    <a:pt x="101600" y="228600"/>
                  </a:lnTo>
                  <a:lnTo>
                    <a:pt x="101600" y="190500"/>
                  </a:lnTo>
                  <a:lnTo>
                    <a:pt x="76200" y="152400"/>
                  </a:lnTo>
                  <a:lnTo>
                    <a:pt x="76200" y="114300"/>
                  </a:lnTo>
                  <a:lnTo>
                    <a:pt x="63500" y="76200"/>
                  </a:lnTo>
                  <a:lnTo>
                    <a:pt x="50800" y="635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38100" y="38100"/>
                  </a:lnTo>
                  <a:lnTo>
                    <a:pt x="101600" y="38100"/>
                  </a:lnTo>
                  <a:lnTo>
                    <a:pt x="127000" y="25400"/>
                  </a:lnTo>
                  <a:lnTo>
                    <a:pt x="177800" y="12700"/>
                  </a:lnTo>
                  <a:lnTo>
                    <a:pt x="228600" y="0"/>
                  </a:lnTo>
                  <a:lnTo>
                    <a:pt x="279400" y="0"/>
                  </a:lnTo>
                  <a:lnTo>
                    <a:pt x="342900" y="0"/>
                  </a:lnTo>
                  <a:lnTo>
                    <a:pt x="381000" y="0"/>
                  </a:lnTo>
                  <a:lnTo>
                    <a:pt x="406400" y="0"/>
                  </a:lnTo>
                  <a:lnTo>
                    <a:pt x="444500" y="12700"/>
                  </a:lnTo>
                  <a:lnTo>
                    <a:pt x="457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032500" y="28829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0" y="12700"/>
                  </a:moveTo>
                  <a:lnTo>
                    <a:pt x="0" y="2540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50800" y="1143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101600" y="139700"/>
                  </a:lnTo>
                  <a:lnTo>
                    <a:pt x="139700" y="127000"/>
                  </a:lnTo>
                  <a:lnTo>
                    <a:pt x="152400" y="1270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235700" y="28702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0" y="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9050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816600" y="3187700"/>
              <a:ext cx="609601" cy="50801"/>
            </a:xfrm>
            <a:custGeom>
              <a:avLst/>
              <a:gdLst/>
              <a:ahLst/>
              <a:cxnLst/>
              <a:rect l="0" t="0" r="0" b="0"/>
              <a:pathLst>
                <a:path w="609601" h="50801">
                  <a:moveTo>
                    <a:pt x="609600" y="0"/>
                  </a:moveTo>
                  <a:lnTo>
                    <a:pt x="558800" y="12700"/>
                  </a:lnTo>
                  <a:lnTo>
                    <a:pt x="520700" y="12700"/>
                  </a:lnTo>
                  <a:lnTo>
                    <a:pt x="482600" y="12700"/>
                  </a:lnTo>
                  <a:lnTo>
                    <a:pt x="419100" y="12700"/>
                  </a:lnTo>
                  <a:lnTo>
                    <a:pt x="368300" y="12700"/>
                  </a:lnTo>
                  <a:lnTo>
                    <a:pt x="317500" y="12700"/>
                  </a:lnTo>
                  <a:lnTo>
                    <a:pt x="254000" y="12700"/>
                  </a:lnTo>
                  <a:lnTo>
                    <a:pt x="203200" y="12700"/>
                  </a:lnTo>
                  <a:lnTo>
                    <a:pt x="152400" y="12700"/>
                  </a:lnTo>
                  <a:lnTo>
                    <a:pt x="88900" y="25400"/>
                  </a:lnTo>
                  <a:lnTo>
                    <a:pt x="63500" y="38100"/>
                  </a:lnTo>
                  <a:lnTo>
                    <a:pt x="1270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019800" y="33655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0" y="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41300"/>
                  </a:lnTo>
                  <a:lnTo>
                    <a:pt x="38100" y="2667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146800" y="33655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0" y="25400"/>
                  </a:moveTo>
                  <a:lnTo>
                    <a:pt x="381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27000" y="38100"/>
                  </a:lnTo>
                  <a:lnTo>
                    <a:pt x="127000" y="63500"/>
                  </a:lnTo>
                  <a:lnTo>
                    <a:pt x="127000" y="889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88900" y="177800"/>
                  </a:lnTo>
                  <a:lnTo>
                    <a:pt x="88900" y="203200"/>
                  </a:lnTo>
                  <a:lnTo>
                    <a:pt x="63500" y="2159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38100" y="228600"/>
                  </a:lnTo>
                  <a:lnTo>
                    <a:pt x="38100" y="228600"/>
                  </a:lnTo>
                  <a:lnTo>
                    <a:pt x="38100" y="165100"/>
                  </a:lnTo>
                  <a:lnTo>
                    <a:pt x="38100" y="152400"/>
                  </a:lnTo>
                  <a:lnTo>
                    <a:pt x="63500" y="139700"/>
                  </a:lnTo>
                  <a:lnTo>
                    <a:pt x="88900" y="127000"/>
                  </a:lnTo>
                  <a:lnTo>
                    <a:pt x="101600" y="1143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52400" y="165100"/>
                  </a:lnTo>
                  <a:lnTo>
                    <a:pt x="152400" y="177800"/>
                  </a:lnTo>
                  <a:lnTo>
                    <a:pt x="165100" y="203200"/>
                  </a:lnTo>
                  <a:lnTo>
                    <a:pt x="177800" y="215900"/>
                  </a:lnTo>
                  <a:lnTo>
                    <a:pt x="1778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638800" y="2578100"/>
              <a:ext cx="977901" cy="1155701"/>
            </a:xfrm>
            <a:custGeom>
              <a:avLst/>
              <a:gdLst/>
              <a:ahLst/>
              <a:cxnLst/>
              <a:rect l="0" t="0" r="0" b="0"/>
              <a:pathLst>
                <a:path w="977901" h="1155701">
                  <a:moveTo>
                    <a:pt x="939800" y="1028700"/>
                  </a:moveTo>
                  <a:lnTo>
                    <a:pt x="965200" y="1003300"/>
                  </a:lnTo>
                  <a:lnTo>
                    <a:pt x="965200" y="990600"/>
                  </a:lnTo>
                  <a:lnTo>
                    <a:pt x="965200" y="952500"/>
                  </a:lnTo>
                  <a:lnTo>
                    <a:pt x="977900" y="914400"/>
                  </a:lnTo>
                  <a:lnTo>
                    <a:pt x="977900" y="863600"/>
                  </a:lnTo>
                  <a:lnTo>
                    <a:pt x="965200" y="800100"/>
                  </a:lnTo>
                  <a:lnTo>
                    <a:pt x="965200" y="723900"/>
                  </a:lnTo>
                  <a:lnTo>
                    <a:pt x="965200" y="660400"/>
                  </a:lnTo>
                  <a:lnTo>
                    <a:pt x="965200" y="571500"/>
                  </a:lnTo>
                  <a:lnTo>
                    <a:pt x="965200" y="495300"/>
                  </a:lnTo>
                  <a:lnTo>
                    <a:pt x="952500" y="419100"/>
                  </a:lnTo>
                  <a:lnTo>
                    <a:pt x="939800" y="342900"/>
                  </a:lnTo>
                  <a:lnTo>
                    <a:pt x="939800" y="266700"/>
                  </a:lnTo>
                  <a:lnTo>
                    <a:pt x="927100" y="203200"/>
                  </a:lnTo>
                  <a:lnTo>
                    <a:pt x="914400" y="152400"/>
                  </a:lnTo>
                  <a:lnTo>
                    <a:pt x="901700" y="114300"/>
                  </a:lnTo>
                  <a:lnTo>
                    <a:pt x="876300" y="88900"/>
                  </a:lnTo>
                  <a:lnTo>
                    <a:pt x="863600" y="50800"/>
                  </a:lnTo>
                  <a:lnTo>
                    <a:pt x="838200" y="38100"/>
                  </a:lnTo>
                  <a:lnTo>
                    <a:pt x="812800" y="25400"/>
                  </a:lnTo>
                  <a:lnTo>
                    <a:pt x="787400" y="25400"/>
                  </a:lnTo>
                  <a:lnTo>
                    <a:pt x="749300" y="12700"/>
                  </a:lnTo>
                  <a:lnTo>
                    <a:pt x="698500" y="12700"/>
                  </a:lnTo>
                  <a:lnTo>
                    <a:pt x="647700" y="0"/>
                  </a:lnTo>
                  <a:lnTo>
                    <a:pt x="596900" y="0"/>
                  </a:lnTo>
                  <a:lnTo>
                    <a:pt x="546100" y="0"/>
                  </a:lnTo>
                  <a:lnTo>
                    <a:pt x="482600" y="12700"/>
                  </a:lnTo>
                  <a:lnTo>
                    <a:pt x="419100" y="12700"/>
                  </a:lnTo>
                  <a:lnTo>
                    <a:pt x="368300" y="25400"/>
                  </a:lnTo>
                  <a:lnTo>
                    <a:pt x="304800" y="25400"/>
                  </a:lnTo>
                  <a:lnTo>
                    <a:pt x="254000" y="25400"/>
                  </a:lnTo>
                  <a:lnTo>
                    <a:pt x="203200" y="25400"/>
                  </a:lnTo>
                  <a:lnTo>
                    <a:pt x="152400" y="25400"/>
                  </a:lnTo>
                  <a:lnTo>
                    <a:pt x="127000" y="38100"/>
                  </a:lnTo>
                  <a:lnTo>
                    <a:pt x="88900" y="38100"/>
                  </a:lnTo>
                  <a:lnTo>
                    <a:pt x="63500" y="50800"/>
                  </a:lnTo>
                  <a:lnTo>
                    <a:pt x="25400" y="50800"/>
                  </a:lnTo>
                  <a:lnTo>
                    <a:pt x="25400" y="635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25400" y="266700"/>
                  </a:lnTo>
                  <a:lnTo>
                    <a:pt x="25400" y="304800"/>
                  </a:lnTo>
                  <a:lnTo>
                    <a:pt x="25400" y="355600"/>
                  </a:lnTo>
                  <a:lnTo>
                    <a:pt x="25400" y="419100"/>
                  </a:lnTo>
                  <a:lnTo>
                    <a:pt x="25400" y="469900"/>
                  </a:lnTo>
                  <a:lnTo>
                    <a:pt x="25400" y="533400"/>
                  </a:lnTo>
                  <a:lnTo>
                    <a:pt x="25400" y="584200"/>
                  </a:lnTo>
                  <a:lnTo>
                    <a:pt x="38100" y="647700"/>
                  </a:lnTo>
                  <a:lnTo>
                    <a:pt x="38100" y="711200"/>
                  </a:lnTo>
                  <a:lnTo>
                    <a:pt x="50800" y="762000"/>
                  </a:lnTo>
                  <a:lnTo>
                    <a:pt x="50800" y="812800"/>
                  </a:lnTo>
                  <a:lnTo>
                    <a:pt x="63500" y="863600"/>
                  </a:lnTo>
                  <a:lnTo>
                    <a:pt x="63500" y="901700"/>
                  </a:lnTo>
                  <a:lnTo>
                    <a:pt x="63500" y="952500"/>
                  </a:lnTo>
                  <a:lnTo>
                    <a:pt x="76200" y="990600"/>
                  </a:lnTo>
                  <a:lnTo>
                    <a:pt x="88900" y="1016000"/>
                  </a:lnTo>
                  <a:lnTo>
                    <a:pt x="88900" y="1041400"/>
                  </a:lnTo>
                  <a:lnTo>
                    <a:pt x="114300" y="1079500"/>
                  </a:lnTo>
                  <a:lnTo>
                    <a:pt x="127000" y="1092200"/>
                  </a:lnTo>
                  <a:lnTo>
                    <a:pt x="139700" y="1104900"/>
                  </a:lnTo>
                  <a:lnTo>
                    <a:pt x="152400" y="1130300"/>
                  </a:lnTo>
                  <a:lnTo>
                    <a:pt x="177800" y="1143000"/>
                  </a:lnTo>
                  <a:lnTo>
                    <a:pt x="203200" y="1143000"/>
                  </a:lnTo>
                  <a:lnTo>
                    <a:pt x="228600" y="1155700"/>
                  </a:lnTo>
                  <a:lnTo>
                    <a:pt x="266700" y="1155700"/>
                  </a:lnTo>
                  <a:lnTo>
                    <a:pt x="304800" y="1155700"/>
                  </a:lnTo>
                  <a:lnTo>
                    <a:pt x="330200" y="1143000"/>
                  </a:lnTo>
                  <a:lnTo>
                    <a:pt x="368300" y="1143000"/>
                  </a:lnTo>
                  <a:lnTo>
                    <a:pt x="406400" y="1143000"/>
                  </a:lnTo>
                  <a:lnTo>
                    <a:pt x="457200" y="1143000"/>
                  </a:lnTo>
                  <a:lnTo>
                    <a:pt x="495300" y="1143000"/>
                  </a:lnTo>
                  <a:lnTo>
                    <a:pt x="546100" y="1143000"/>
                  </a:lnTo>
                  <a:lnTo>
                    <a:pt x="584200" y="1130300"/>
                  </a:lnTo>
                  <a:lnTo>
                    <a:pt x="635000" y="1117600"/>
                  </a:lnTo>
                  <a:lnTo>
                    <a:pt x="685800" y="1104900"/>
                  </a:lnTo>
                  <a:lnTo>
                    <a:pt x="723900" y="1104900"/>
                  </a:lnTo>
                  <a:lnTo>
                    <a:pt x="774700" y="1092200"/>
                  </a:lnTo>
                  <a:lnTo>
                    <a:pt x="812800" y="1079500"/>
                  </a:lnTo>
                  <a:lnTo>
                    <a:pt x="850900" y="1079500"/>
                  </a:lnTo>
                  <a:lnTo>
                    <a:pt x="889000" y="1079500"/>
                  </a:lnTo>
                  <a:lnTo>
                    <a:pt x="927100" y="1079500"/>
                  </a:lnTo>
                  <a:lnTo>
                    <a:pt x="939800" y="1079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369300" y="1841500"/>
              <a:ext cx="254001" cy="355601"/>
            </a:xfrm>
            <a:custGeom>
              <a:avLst/>
              <a:gdLst/>
              <a:ahLst/>
              <a:cxnLst/>
              <a:rect l="0" t="0" r="0" b="0"/>
              <a:pathLst>
                <a:path w="254001" h="355601">
                  <a:moveTo>
                    <a:pt x="0" y="304800"/>
                  </a:moveTo>
                  <a:lnTo>
                    <a:pt x="12700" y="304800"/>
                  </a:lnTo>
                  <a:lnTo>
                    <a:pt x="12700" y="304800"/>
                  </a:lnTo>
                  <a:lnTo>
                    <a:pt x="38100" y="342900"/>
                  </a:lnTo>
                  <a:lnTo>
                    <a:pt x="50800" y="355600"/>
                  </a:lnTo>
                  <a:lnTo>
                    <a:pt x="50800" y="342900"/>
                  </a:lnTo>
                  <a:lnTo>
                    <a:pt x="50800" y="279400"/>
                  </a:lnTo>
                  <a:lnTo>
                    <a:pt x="50800" y="241300"/>
                  </a:lnTo>
                  <a:lnTo>
                    <a:pt x="50800" y="190500"/>
                  </a:lnTo>
                  <a:lnTo>
                    <a:pt x="50800" y="165100"/>
                  </a:lnTo>
                  <a:lnTo>
                    <a:pt x="63500" y="127000"/>
                  </a:lnTo>
                  <a:lnTo>
                    <a:pt x="63500" y="889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15900" y="12700"/>
                  </a:lnTo>
                  <a:lnTo>
                    <a:pt x="241300" y="12700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59800" y="19558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1270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63500" y="63500"/>
                  </a:lnTo>
                  <a:lnTo>
                    <a:pt x="38100" y="762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14300" y="165100"/>
                  </a:lnTo>
                  <a:lnTo>
                    <a:pt x="88900" y="165100"/>
                  </a:lnTo>
                  <a:lnTo>
                    <a:pt x="76200" y="165100"/>
                  </a:lnTo>
                  <a:lnTo>
                    <a:pt x="50800" y="165100"/>
                  </a:lnTo>
                  <a:lnTo>
                    <a:pt x="25400" y="165100"/>
                  </a:lnTo>
                  <a:lnTo>
                    <a:pt x="12700" y="152400"/>
                  </a:lnTo>
                  <a:lnTo>
                    <a:pt x="0" y="1397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432800" y="1511300"/>
              <a:ext cx="279401" cy="254001"/>
            </a:xfrm>
            <a:custGeom>
              <a:avLst/>
              <a:gdLst/>
              <a:ahLst/>
              <a:cxnLst/>
              <a:rect l="0" t="0" r="0" b="0"/>
              <a:pathLst>
                <a:path w="279401" h="254001">
                  <a:moveTo>
                    <a:pt x="0" y="190500"/>
                  </a:moveTo>
                  <a:lnTo>
                    <a:pt x="25400" y="203200"/>
                  </a:lnTo>
                  <a:lnTo>
                    <a:pt x="25400" y="215900"/>
                  </a:lnTo>
                  <a:lnTo>
                    <a:pt x="38100" y="241300"/>
                  </a:lnTo>
                  <a:lnTo>
                    <a:pt x="38100" y="254000"/>
                  </a:lnTo>
                  <a:lnTo>
                    <a:pt x="38100" y="254000"/>
                  </a:lnTo>
                  <a:lnTo>
                    <a:pt x="38100" y="254000"/>
                  </a:lnTo>
                  <a:lnTo>
                    <a:pt x="38100" y="241300"/>
                  </a:lnTo>
                  <a:lnTo>
                    <a:pt x="38100" y="190500"/>
                  </a:lnTo>
                  <a:lnTo>
                    <a:pt x="38100" y="152400"/>
                  </a:lnTo>
                  <a:lnTo>
                    <a:pt x="38100" y="127000"/>
                  </a:lnTo>
                  <a:lnTo>
                    <a:pt x="38100" y="101600"/>
                  </a:lnTo>
                  <a:lnTo>
                    <a:pt x="38100" y="63500"/>
                  </a:lnTo>
                  <a:lnTo>
                    <a:pt x="38100" y="50800"/>
                  </a:lnTo>
                  <a:lnTo>
                    <a:pt x="38100" y="38100"/>
                  </a:lnTo>
                  <a:lnTo>
                    <a:pt x="38100" y="38100"/>
                  </a:lnTo>
                  <a:lnTo>
                    <a:pt x="38100" y="381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114300" y="1270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28600" y="0"/>
                  </a:lnTo>
                  <a:lnTo>
                    <a:pt x="254000" y="12700"/>
                  </a:lnTo>
                  <a:lnTo>
                    <a:pt x="266700" y="12700"/>
                  </a:lnTo>
                  <a:lnTo>
                    <a:pt x="2794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585200" y="16002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12700" y="0"/>
                  </a:moveTo>
                  <a:lnTo>
                    <a:pt x="25400" y="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88900" y="50800"/>
                  </a:lnTo>
                  <a:lnTo>
                    <a:pt x="88900" y="63500"/>
                  </a:lnTo>
                  <a:lnTo>
                    <a:pt x="635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76200" y="88900"/>
                  </a:lnTo>
                  <a:lnTo>
                    <a:pt x="127000" y="1270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27000" y="139700"/>
                  </a:lnTo>
                  <a:lnTo>
                    <a:pt x="101600" y="165100"/>
                  </a:lnTo>
                  <a:lnTo>
                    <a:pt x="88900" y="165100"/>
                  </a:lnTo>
                  <a:lnTo>
                    <a:pt x="63500" y="165100"/>
                  </a:lnTo>
                  <a:lnTo>
                    <a:pt x="50800" y="165100"/>
                  </a:lnTo>
                  <a:lnTo>
                    <a:pt x="38100" y="165100"/>
                  </a:lnTo>
                  <a:lnTo>
                    <a:pt x="3810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289800" y="28194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38100" y="1270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378700" y="29337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734300" y="25146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139700" y="0"/>
                  </a:moveTo>
                  <a:lnTo>
                    <a:pt x="165100" y="0"/>
                  </a:lnTo>
                  <a:lnTo>
                    <a:pt x="152400" y="0"/>
                  </a:lnTo>
                  <a:lnTo>
                    <a:pt x="101600" y="25400"/>
                  </a:lnTo>
                  <a:lnTo>
                    <a:pt x="76200" y="25400"/>
                  </a:lnTo>
                  <a:lnTo>
                    <a:pt x="63500" y="254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12700" y="254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12700" y="1270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77800" y="190500"/>
                  </a:lnTo>
                  <a:lnTo>
                    <a:pt x="177800" y="203200"/>
                  </a:lnTo>
                  <a:lnTo>
                    <a:pt x="190500" y="241300"/>
                  </a:lnTo>
                  <a:lnTo>
                    <a:pt x="177800" y="254000"/>
                  </a:lnTo>
                  <a:lnTo>
                    <a:pt x="165100" y="266700"/>
                  </a:lnTo>
                  <a:lnTo>
                    <a:pt x="165100" y="266700"/>
                  </a:lnTo>
                  <a:lnTo>
                    <a:pt x="152400" y="279400"/>
                  </a:lnTo>
                  <a:lnTo>
                    <a:pt x="127000" y="279400"/>
                  </a:lnTo>
                  <a:lnTo>
                    <a:pt x="114300" y="279400"/>
                  </a:lnTo>
                  <a:lnTo>
                    <a:pt x="101600" y="279400"/>
                  </a:lnTo>
                  <a:lnTo>
                    <a:pt x="76200" y="266700"/>
                  </a:lnTo>
                  <a:lnTo>
                    <a:pt x="63500" y="266700"/>
                  </a:lnTo>
                  <a:lnTo>
                    <a:pt x="635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051800" y="2425700"/>
              <a:ext cx="330201" cy="368301"/>
            </a:xfrm>
            <a:custGeom>
              <a:avLst/>
              <a:gdLst/>
              <a:ahLst/>
              <a:cxnLst/>
              <a:rect l="0" t="0" r="0" b="0"/>
              <a:pathLst>
                <a:path w="330201" h="368301">
                  <a:moveTo>
                    <a:pt x="0" y="279400"/>
                  </a:moveTo>
                  <a:lnTo>
                    <a:pt x="0" y="279400"/>
                  </a:lnTo>
                  <a:lnTo>
                    <a:pt x="25400" y="317500"/>
                  </a:lnTo>
                  <a:lnTo>
                    <a:pt x="25400" y="330200"/>
                  </a:lnTo>
                  <a:lnTo>
                    <a:pt x="38100" y="355600"/>
                  </a:lnTo>
                  <a:lnTo>
                    <a:pt x="50800" y="355600"/>
                  </a:lnTo>
                  <a:lnTo>
                    <a:pt x="76200" y="368300"/>
                  </a:lnTo>
                  <a:lnTo>
                    <a:pt x="88900" y="355600"/>
                  </a:lnTo>
                  <a:lnTo>
                    <a:pt x="88900" y="342900"/>
                  </a:lnTo>
                  <a:lnTo>
                    <a:pt x="88900" y="317500"/>
                  </a:lnTo>
                  <a:lnTo>
                    <a:pt x="88900" y="292100"/>
                  </a:lnTo>
                  <a:lnTo>
                    <a:pt x="76200" y="254000"/>
                  </a:lnTo>
                  <a:lnTo>
                    <a:pt x="76200" y="228600"/>
                  </a:lnTo>
                  <a:lnTo>
                    <a:pt x="63500" y="190500"/>
                  </a:lnTo>
                  <a:lnTo>
                    <a:pt x="50800" y="152400"/>
                  </a:lnTo>
                  <a:lnTo>
                    <a:pt x="50800" y="127000"/>
                  </a:lnTo>
                  <a:lnTo>
                    <a:pt x="38100" y="88900"/>
                  </a:lnTo>
                  <a:lnTo>
                    <a:pt x="25400" y="63500"/>
                  </a:lnTo>
                  <a:lnTo>
                    <a:pt x="25400" y="508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77800" y="25400"/>
                  </a:lnTo>
                  <a:lnTo>
                    <a:pt x="215900" y="12700"/>
                  </a:lnTo>
                  <a:lnTo>
                    <a:pt x="254000" y="12700"/>
                  </a:lnTo>
                  <a:lnTo>
                    <a:pt x="292100" y="12700"/>
                  </a:lnTo>
                  <a:lnTo>
                    <a:pt x="330200" y="12700"/>
                  </a:lnTo>
                  <a:lnTo>
                    <a:pt x="330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191500" y="25781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88900" y="254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38100" y="139700"/>
                  </a:lnTo>
                  <a:lnTo>
                    <a:pt x="50800" y="1270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524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369300" y="2578100"/>
              <a:ext cx="88901" cy="76201"/>
            </a:xfrm>
            <a:custGeom>
              <a:avLst/>
              <a:gdLst/>
              <a:ahLst/>
              <a:cxnLst/>
              <a:rect l="0" t="0" r="0" b="0"/>
              <a:pathLst>
                <a:path w="88901" h="76201">
                  <a:moveTo>
                    <a:pt x="0" y="0"/>
                  </a:moveTo>
                  <a:lnTo>
                    <a:pt x="12700" y="381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76200"/>
                  </a:lnTo>
                  <a:lnTo>
                    <a:pt x="50800" y="635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88900" y="76200"/>
                  </a:lnTo>
                  <a:lnTo>
                    <a:pt x="889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445500" y="25273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127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4130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08900" y="2870200"/>
              <a:ext cx="1003301" cy="38101"/>
            </a:xfrm>
            <a:custGeom>
              <a:avLst/>
              <a:gdLst/>
              <a:ahLst/>
              <a:cxnLst/>
              <a:rect l="0" t="0" r="0" b="0"/>
              <a:pathLst>
                <a:path w="1003301" h="38101">
                  <a:moveTo>
                    <a:pt x="1003300" y="0"/>
                  </a:moveTo>
                  <a:lnTo>
                    <a:pt x="990600" y="0"/>
                  </a:lnTo>
                  <a:lnTo>
                    <a:pt x="939800" y="12700"/>
                  </a:lnTo>
                  <a:lnTo>
                    <a:pt x="914400" y="12700"/>
                  </a:lnTo>
                  <a:lnTo>
                    <a:pt x="876300" y="12700"/>
                  </a:lnTo>
                  <a:lnTo>
                    <a:pt x="850900" y="12700"/>
                  </a:lnTo>
                  <a:lnTo>
                    <a:pt x="825500" y="12700"/>
                  </a:lnTo>
                  <a:lnTo>
                    <a:pt x="787400" y="12700"/>
                  </a:lnTo>
                  <a:lnTo>
                    <a:pt x="762000" y="12700"/>
                  </a:lnTo>
                  <a:lnTo>
                    <a:pt x="711200" y="12700"/>
                  </a:lnTo>
                  <a:lnTo>
                    <a:pt x="673100" y="12700"/>
                  </a:lnTo>
                  <a:lnTo>
                    <a:pt x="635000" y="12700"/>
                  </a:lnTo>
                  <a:lnTo>
                    <a:pt x="596900" y="12700"/>
                  </a:lnTo>
                  <a:lnTo>
                    <a:pt x="546100" y="12700"/>
                  </a:lnTo>
                  <a:lnTo>
                    <a:pt x="508000" y="12700"/>
                  </a:lnTo>
                  <a:lnTo>
                    <a:pt x="457200" y="12700"/>
                  </a:lnTo>
                  <a:lnTo>
                    <a:pt x="431800" y="12700"/>
                  </a:lnTo>
                  <a:lnTo>
                    <a:pt x="381000" y="12700"/>
                  </a:lnTo>
                  <a:lnTo>
                    <a:pt x="342900" y="12700"/>
                  </a:lnTo>
                  <a:lnTo>
                    <a:pt x="304800" y="12700"/>
                  </a:lnTo>
                  <a:lnTo>
                    <a:pt x="279400" y="12700"/>
                  </a:lnTo>
                  <a:lnTo>
                    <a:pt x="241300" y="12700"/>
                  </a:lnTo>
                  <a:lnTo>
                    <a:pt x="215900" y="0"/>
                  </a:lnTo>
                  <a:lnTo>
                    <a:pt x="190500" y="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26400" y="2984500"/>
              <a:ext cx="241301" cy="342901"/>
            </a:xfrm>
            <a:custGeom>
              <a:avLst/>
              <a:gdLst/>
              <a:ahLst/>
              <a:cxnLst/>
              <a:rect l="0" t="0" r="0" b="0"/>
              <a:pathLst>
                <a:path w="241301" h="342901">
                  <a:moveTo>
                    <a:pt x="0" y="38100"/>
                  </a:moveTo>
                  <a:lnTo>
                    <a:pt x="50800" y="127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65100" y="12700"/>
                  </a:lnTo>
                  <a:lnTo>
                    <a:pt x="165100" y="25400"/>
                  </a:lnTo>
                  <a:lnTo>
                    <a:pt x="165100" y="38100"/>
                  </a:lnTo>
                  <a:lnTo>
                    <a:pt x="152400" y="63500"/>
                  </a:lnTo>
                  <a:lnTo>
                    <a:pt x="139700" y="101600"/>
                  </a:lnTo>
                  <a:lnTo>
                    <a:pt x="114300" y="127000"/>
                  </a:lnTo>
                  <a:lnTo>
                    <a:pt x="88900" y="139700"/>
                  </a:lnTo>
                  <a:lnTo>
                    <a:pt x="76200" y="165100"/>
                  </a:lnTo>
                  <a:lnTo>
                    <a:pt x="63500" y="1651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139700" y="152400"/>
                  </a:lnTo>
                  <a:lnTo>
                    <a:pt x="165100" y="152400"/>
                  </a:lnTo>
                  <a:lnTo>
                    <a:pt x="190500" y="165100"/>
                  </a:lnTo>
                  <a:lnTo>
                    <a:pt x="215900" y="177800"/>
                  </a:lnTo>
                  <a:lnTo>
                    <a:pt x="228600" y="190500"/>
                  </a:lnTo>
                  <a:lnTo>
                    <a:pt x="241300" y="215900"/>
                  </a:lnTo>
                  <a:lnTo>
                    <a:pt x="241300" y="241300"/>
                  </a:lnTo>
                  <a:lnTo>
                    <a:pt x="228600" y="254000"/>
                  </a:lnTo>
                  <a:lnTo>
                    <a:pt x="215900" y="279400"/>
                  </a:lnTo>
                  <a:lnTo>
                    <a:pt x="203200" y="304800"/>
                  </a:lnTo>
                  <a:lnTo>
                    <a:pt x="165100" y="304800"/>
                  </a:lnTo>
                  <a:lnTo>
                    <a:pt x="139700" y="330200"/>
                  </a:lnTo>
                  <a:lnTo>
                    <a:pt x="114300" y="330200"/>
                  </a:lnTo>
                  <a:lnTo>
                    <a:pt x="76200" y="342900"/>
                  </a:lnTo>
                  <a:lnTo>
                    <a:pt x="50800" y="330200"/>
                  </a:lnTo>
                  <a:lnTo>
                    <a:pt x="38100" y="330200"/>
                  </a:lnTo>
                  <a:lnTo>
                    <a:pt x="50800" y="330200"/>
                  </a:lnTo>
                  <a:lnTo>
                    <a:pt x="38100" y="3175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934200" y="38354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12700" y="0"/>
                  </a:lnTo>
                  <a:lnTo>
                    <a:pt x="63500" y="12700"/>
                  </a:lnTo>
                  <a:lnTo>
                    <a:pt x="101600" y="254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972300" y="39497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25400"/>
                  </a:moveTo>
                  <a:lnTo>
                    <a:pt x="12700" y="254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366000" y="37084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127000" y="0"/>
                  </a:moveTo>
                  <a:lnTo>
                    <a:pt x="139700" y="0"/>
                  </a:lnTo>
                  <a:lnTo>
                    <a:pt x="127000" y="12700"/>
                  </a:lnTo>
                  <a:lnTo>
                    <a:pt x="76200" y="25400"/>
                  </a:lnTo>
                  <a:lnTo>
                    <a:pt x="50800" y="25400"/>
                  </a:lnTo>
                  <a:lnTo>
                    <a:pt x="38100" y="381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381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65100" y="139700"/>
                  </a:lnTo>
                  <a:lnTo>
                    <a:pt x="165100" y="152400"/>
                  </a:lnTo>
                  <a:lnTo>
                    <a:pt x="177800" y="165100"/>
                  </a:lnTo>
                  <a:lnTo>
                    <a:pt x="177800" y="190500"/>
                  </a:lnTo>
                  <a:lnTo>
                    <a:pt x="165100" y="203200"/>
                  </a:lnTo>
                  <a:lnTo>
                    <a:pt x="165100" y="215900"/>
                  </a:lnTo>
                  <a:lnTo>
                    <a:pt x="139700" y="241300"/>
                  </a:lnTo>
                  <a:lnTo>
                    <a:pt x="114300" y="254000"/>
                  </a:lnTo>
                  <a:lnTo>
                    <a:pt x="101600" y="266700"/>
                  </a:lnTo>
                  <a:lnTo>
                    <a:pt x="76200" y="279400"/>
                  </a:lnTo>
                  <a:lnTo>
                    <a:pt x="50800" y="279400"/>
                  </a:lnTo>
                  <a:lnTo>
                    <a:pt x="38100" y="27940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251700" y="4013200"/>
              <a:ext cx="990601" cy="50801"/>
            </a:xfrm>
            <a:custGeom>
              <a:avLst/>
              <a:gdLst/>
              <a:ahLst/>
              <a:cxnLst/>
              <a:rect l="0" t="0" r="0" b="0"/>
              <a:pathLst>
                <a:path w="990601" h="50801">
                  <a:moveTo>
                    <a:pt x="0" y="12700"/>
                  </a:moveTo>
                  <a:lnTo>
                    <a:pt x="12700" y="38100"/>
                  </a:lnTo>
                  <a:lnTo>
                    <a:pt x="25400" y="38100"/>
                  </a:lnTo>
                  <a:lnTo>
                    <a:pt x="50800" y="38100"/>
                  </a:lnTo>
                  <a:lnTo>
                    <a:pt x="88900" y="50800"/>
                  </a:lnTo>
                  <a:lnTo>
                    <a:pt x="127000" y="38100"/>
                  </a:lnTo>
                  <a:lnTo>
                    <a:pt x="177800" y="38100"/>
                  </a:lnTo>
                  <a:lnTo>
                    <a:pt x="228600" y="38100"/>
                  </a:lnTo>
                  <a:lnTo>
                    <a:pt x="304800" y="25400"/>
                  </a:lnTo>
                  <a:lnTo>
                    <a:pt x="368300" y="12700"/>
                  </a:lnTo>
                  <a:lnTo>
                    <a:pt x="457200" y="12700"/>
                  </a:lnTo>
                  <a:lnTo>
                    <a:pt x="533400" y="0"/>
                  </a:lnTo>
                  <a:lnTo>
                    <a:pt x="609600" y="0"/>
                  </a:lnTo>
                  <a:lnTo>
                    <a:pt x="685800" y="0"/>
                  </a:lnTo>
                  <a:lnTo>
                    <a:pt x="762000" y="0"/>
                  </a:lnTo>
                  <a:lnTo>
                    <a:pt x="825500" y="0"/>
                  </a:lnTo>
                  <a:lnTo>
                    <a:pt x="901700" y="0"/>
                  </a:lnTo>
                  <a:lnTo>
                    <a:pt x="952500" y="0"/>
                  </a:lnTo>
                  <a:lnTo>
                    <a:pt x="990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594600" y="4165600"/>
              <a:ext cx="203201" cy="292101"/>
            </a:xfrm>
            <a:custGeom>
              <a:avLst/>
              <a:gdLst/>
              <a:ahLst/>
              <a:cxnLst/>
              <a:rect l="0" t="0" r="0" b="0"/>
              <a:pathLst>
                <a:path w="203201" h="292101">
                  <a:moveTo>
                    <a:pt x="63500" y="0"/>
                  </a:move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27000" y="25400"/>
                  </a:lnTo>
                  <a:lnTo>
                    <a:pt x="139700" y="12700"/>
                  </a:lnTo>
                  <a:lnTo>
                    <a:pt x="139700" y="25400"/>
                  </a:lnTo>
                  <a:lnTo>
                    <a:pt x="127000" y="63500"/>
                  </a:lnTo>
                  <a:lnTo>
                    <a:pt x="114300" y="88900"/>
                  </a:lnTo>
                  <a:lnTo>
                    <a:pt x="88900" y="101600"/>
                  </a:lnTo>
                  <a:lnTo>
                    <a:pt x="88900" y="1143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88900" y="127000"/>
                  </a:lnTo>
                  <a:lnTo>
                    <a:pt x="165100" y="139700"/>
                  </a:lnTo>
                  <a:lnTo>
                    <a:pt x="177800" y="152400"/>
                  </a:lnTo>
                  <a:lnTo>
                    <a:pt x="190500" y="177800"/>
                  </a:lnTo>
                  <a:lnTo>
                    <a:pt x="203200" y="203200"/>
                  </a:lnTo>
                  <a:lnTo>
                    <a:pt x="190500" y="215900"/>
                  </a:lnTo>
                  <a:lnTo>
                    <a:pt x="177800" y="241300"/>
                  </a:lnTo>
                  <a:lnTo>
                    <a:pt x="165100" y="266700"/>
                  </a:lnTo>
                  <a:lnTo>
                    <a:pt x="152400" y="266700"/>
                  </a:lnTo>
                  <a:lnTo>
                    <a:pt x="127000" y="292100"/>
                  </a:lnTo>
                  <a:lnTo>
                    <a:pt x="88900" y="292100"/>
                  </a:lnTo>
                  <a:lnTo>
                    <a:pt x="63500" y="292100"/>
                  </a:lnTo>
                  <a:lnTo>
                    <a:pt x="381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658100" y="3619500"/>
              <a:ext cx="279401" cy="330201"/>
            </a:xfrm>
            <a:custGeom>
              <a:avLst/>
              <a:gdLst/>
              <a:ahLst/>
              <a:cxnLst/>
              <a:rect l="0" t="0" r="0" b="0"/>
              <a:pathLst>
                <a:path w="279401" h="330201">
                  <a:moveTo>
                    <a:pt x="0" y="279400"/>
                  </a:moveTo>
                  <a:lnTo>
                    <a:pt x="25400" y="292100"/>
                  </a:lnTo>
                  <a:lnTo>
                    <a:pt x="25400" y="304800"/>
                  </a:lnTo>
                  <a:lnTo>
                    <a:pt x="50800" y="330200"/>
                  </a:lnTo>
                  <a:lnTo>
                    <a:pt x="50800" y="330200"/>
                  </a:lnTo>
                  <a:lnTo>
                    <a:pt x="76200" y="330200"/>
                  </a:lnTo>
                  <a:lnTo>
                    <a:pt x="88900" y="317500"/>
                  </a:lnTo>
                  <a:lnTo>
                    <a:pt x="88900" y="304800"/>
                  </a:lnTo>
                  <a:lnTo>
                    <a:pt x="88900" y="266700"/>
                  </a:lnTo>
                  <a:lnTo>
                    <a:pt x="101600" y="241300"/>
                  </a:lnTo>
                  <a:lnTo>
                    <a:pt x="101600" y="203200"/>
                  </a:lnTo>
                  <a:lnTo>
                    <a:pt x="101600" y="165100"/>
                  </a:lnTo>
                  <a:lnTo>
                    <a:pt x="88900" y="127000"/>
                  </a:lnTo>
                  <a:lnTo>
                    <a:pt x="88900" y="101600"/>
                  </a:lnTo>
                  <a:lnTo>
                    <a:pt x="63500" y="76200"/>
                  </a:lnTo>
                  <a:lnTo>
                    <a:pt x="63500" y="63500"/>
                  </a:lnTo>
                  <a:lnTo>
                    <a:pt x="38100" y="50800"/>
                  </a:lnTo>
                  <a:lnTo>
                    <a:pt x="50800" y="38100"/>
                  </a:lnTo>
                  <a:lnTo>
                    <a:pt x="63500" y="38100"/>
                  </a:lnTo>
                  <a:lnTo>
                    <a:pt x="88900" y="381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215900" y="12700"/>
                  </a:lnTo>
                  <a:lnTo>
                    <a:pt x="241300" y="0"/>
                  </a:lnTo>
                  <a:lnTo>
                    <a:pt x="2667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861300" y="37465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0" y="0"/>
                  </a:moveTo>
                  <a:lnTo>
                    <a:pt x="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63500" y="76200"/>
                  </a:lnTo>
                  <a:lnTo>
                    <a:pt x="88900" y="76200"/>
                  </a:lnTo>
                  <a:lnTo>
                    <a:pt x="101600" y="76200"/>
                  </a:lnTo>
                  <a:lnTo>
                    <a:pt x="114300" y="63500"/>
                  </a:lnTo>
                  <a:lnTo>
                    <a:pt x="1270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950200" y="37338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127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077200" y="3568700"/>
              <a:ext cx="254001" cy="355601"/>
            </a:xfrm>
            <a:custGeom>
              <a:avLst/>
              <a:gdLst/>
              <a:ahLst/>
              <a:cxnLst/>
              <a:rect l="0" t="0" r="0" b="0"/>
              <a:pathLst>
                <a:path w="254001" h="355601">
                  <a:moveTo>
                    <a:pt x="0" y="292100"/>
                  </a:moveTo>
                  <a:lnTo>
                    <a:pt x="12700" y="317500"/>
                  </a:lnTo>
                  <a:lnTo>
                    <a:pt x="25400" y="330200"/>
                  </a:lnTo>
                  <a:lnTo>
                    <a:pt x="25400" y="330200"/>
                  </a:lnTo>
                  <a:lnTo>
                    <a:pt x="25400" y="330200"/>
                  </a:lnTo>
                  <a:lnTo>
                    <a:pt x="38100" y="355600"/>
                  </a:lnTo>
                  <a:lnTo>
                    <a:pt x="38100" y="355600"/>
                  </a:lnTo>
                  <a:lnTo>
                    <a:pt x="38100" y="355600"/>
                  </a:lnTo>
                  <a:lnTo>
                    <a:pt x="63500" y="330200"/>
                  </a:lnTo>
                  <a:lnTo>
                    <a:pt x="63500" y="292100"/>
                  </a:lnTo>
                  <a:lnTo>
                    <a:pt x="63500" y="266700"/>
                  </a:lnTo>
                  <a:lnTo>
                    <a:pt x="63500" y="241300"/>
                  </a:lnTo>
                  <a:lnTo>
                    <a:pt x="63500" y="190500"/>
                  </a:lnTo>
                  <a:lnTo>
                    <a:pt x="63500" y="152400"/>
                  </a:lnTo>
                  <a:lnTo>
                    <a:pt x="63500" y="114300"/>
                  </a:lnTo>
                  <a:lnTo>
                    <a:pt x="50800" y="88900"/>
                  </a:lnTo>
                  <a:lnTo>
                    <a:pt x="50800" y="50800"/>
                  </a:lnTo>
                  <a:lnTo>
                    <a:pt x="38100" y="38100"/>
                  </a:lnTo>
                  <a:lnTo>
                    <a:pt x="38100" y="1270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203200" y="12700"/>
                  </a:lnTo>
                  <a:lnTo>
                    <a:pt x="215900" y="25400"/>
                  </a:lnTo>
                  <a:lnTo>
                    <a:pt x="241300" y="25400"/>
                  </a:lnTo>
                  <a:lnTo>
                    <a:pt x="254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229600" y="36703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76200" y="0"/>
                  </a:moveTo>
                  <a:lnTo>
                    <a:pt x="63500" y="25400"/>
                  </a:lnTo>
                  <a:lnTo>
                    <a:pt x="63500" y="63500"/>
                  </a:lnTo>
                  <a:lnTo>
                    <a:pt x="63500" y="101600"/>
                  </a:lnTo>
                  <a:lnTo>
                    <a:pt x="63500" y="139700"/>
                  </a:lnTo>
                  <a:lnTo>
                    <a:pt x="63500" y="165100"/>
                  </a:lnTo>
                  <a:lnTo>
                    <a:pt x="76200" y="177800"/>
                  </a:lnTo>
                  <a:lnTo>
                    <a:pt x="88900" y="190500"/>
                  </a:lnTo>
                  <a:lnTo>
                    <a:pt x="101600" y="190500"/>
                  </a:lnTo>
                  <a:lnTo>
                    <a:pt x="114300" y="190500"/>
                  </a:lnTo>
                  <a:lnTo>
                    <a:pt x="139700" y="190500"/>
                  </a:lnTo>
                  <a:lnTo>
                    <a:pt x="152400" y="177800"/>
                  </a:lnTo>
                  <a:lnTo>
                    <a:pt x="152400" y="165100"/>
                  </a:lnTo>
                  <a:lnTo>
                    <a:pt x="152400" y="139700"/>
                  </a:lnTo>
                  <a:lnTo>
                    <a:pt x="152400" y="139700"/>
                  </a:lnTo>
                  <a:lnTo>
                    <a:pt x="139700" y="114300"/>
                  </a:lnTo>
                  <a:lnTo>
                    <a:pt x="114300" y="114300"/>
                  </a:lnTo>
                  <a:lnTo>
                    <a:pt x="101600" y="114300"/>
                  </a:lnTo>
                  <a:lnTo>
                    <a:pt x="76200" y="114300"/>
                  </a:lnTo>
                  <a:lnTo>
                    <a:pt x="50800" y="1270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769100" y="49276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807200" y="50419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25400" y="127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200900" y="4724400"/>
              <a:ext cx="177801" cy="304801"/>
            </a:xfrm>
            <a:custGeom>
              <a:avLst/>
              <a:gdLst/>
              <a:ahLst/>
              <a:cxnLst/>
              <a:rect l="0" t="0" r="0" b="0"/>
              <a:pathLst>
                <a:path w="177801" h="304801">
                  <a:moveTo>
                    <a:pt x="165100" y="0"/>
                  </a:moveTo>
                  <a:lnTo>
                    <a:pt x="165100" y="12700"/>
                  </a:lnTo>
                  <a:lnTo>
                    <a:pt x="152400" y="12700"/>
                  </a:lnTo>
                  <a:lnTo>
                    <a:pt x="127000" y="25400"/>
                  </a:lnTo>
                  <a:lnTo>
                    <a:pt x="101600" y="38100"/>
                  </a:lnTo>
                  <a:lnTo>
                    <a:pt x="88900" y="38100"/>
                  </a:lnTo>
                  <a:lnTo>
                    <a:pt x="63500" y="25400"/>
                  </a:lnTo>
                  <a:lnTo>
                    <a:pt x="63500" y="25400"/>
                  </a:lnTo>
                  <a:lnTo>
                    <a:pt x="2540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77800" y="165100"/>
                  </a:lnTo>
                  <a:lnTo>
                    <a:pt x="165100" y="152400"/>
                  </a:lnTo>
                  <a:lnTo>
                    <a:pt x="177800" y="165100"/>
                  </a:lnTo>
                  <a:lnTo>
                    <a:pt x="177800" y="190500"/>
                  </a:lnTo>
                  <a:lnTo>
                    <a:pt x="177800" y="215900"/>
                  </a:lnTo>
                  <a:lnTo>
                    <a:pt x="177800" y="228600"/>
                  </a:lnTo>
                  <a:lnTo>
                    <a:pt x="152400" y="254000"/>
                  </a:lnTo>
                  <a:lnTo>
                    <a:pt x="139700" y="266700"/>
                  </a:lnTo>
                  <a:lnTo>
                    <a:pt x="127000" y="279400"/>
                  </a:lnTo>
                  <a:lnTo>
                    <a:pt x="101600" y="292100"/>
                  </a:lnTo>
                  <a:lnTo>
                    <a:pt x="76200" y="304800"/>
                  </a:lnTo>
                  <a:lnTo>
                    <a:pt x="63500" y="304800"/>
                  </a:lnTo>
                  <a:lnTo>
                    <a:pt x="38100" y="304800"/>
                  </a:lnTo>
                  <a:lnTo>
                    <a:pt x="25400" y="292100"/>
                  </a:lnTo>
                  <a:lnTo>
                    <a:pt x="127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480300" y="48133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12700" y="25400"/>
                  </a:moveTo>
                  <a:lnTo>
                    <a:pt x="12700" y="381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12700" y="25400"/>
                  </a:lnTo>
                  <a:lnTo>
                    <a:pt x="25400" y="2540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7632700" y="37973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051800" y="3721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607300" y="4648200"/>
              <a:ext cx="165101" cy="304801"/>
            </a:xfrm>
            <a:custGeom>
              <a:avLst/>
              <a:gdLst/>
              <a:ahLst/>
              <a:cxnLst/>
              <a:rect l="0" t="0" r="0" b="0"/>
              <a:pathLst>
                <a:path w="165101" h="304801">
                  <a:moveTo>
                    <a:pt x="0" y="88900"/>
                  </a:moveTo>
                  <a:lnTo>
                    <a:pt x="12700" y="76200"/>
                  </a:lnTo>
                  <a:lnTo>
                    <a:pt x="38100" y="254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101600" y="2540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14300" y="152400"/>
                  </a:lnTo>
                  <a:lnTo>
                    <a:pt x="101600" y="177800"/>
                  </a:lnTo>
                  <a:lnTo>
                    <a:pt x="76200" y="215900"/>
                  </a:lnTo>
                  <a:lnTo>
                    <a:pt x="63500" y="241300"/>
                  </a:lnTo>
                  <a:lnTo>
                    <a:pt x="50800" y="241300"/>
                  </a:lnTo>
                  <a:lnTo>
                    <a:pt x="25400" y="254000"/>
                  </a:lnTo>
                  <a:lnTo>
                    <a:pt x="12700" y="254000"/>
                  </a:lnTo>
                  <a:lnTo>
                    <a:pt x="12700" y="228600"/>
                  </a:lnTo>
                  <a:lnTo>
                    <a:pt x="12700" y="215900"/>
                  </a:lnTo>
                  <a:lnTo>
                    <a:pt x="38100" y="203200"/>
                  </a:lnTo>
                  <a:lnTo>
                    <a:pt x="50800" y="203200"/>
                  </a:lnTo>
                  <a:lnTo>
                    <a:pt x="76200" y="190500"/>
                  </a:lnTo>
                  <a:lnTo>
                    <a:pt x="101600" y="203200"/>
                  </a:lnTo>
                  <a:lnTo>
                    <a:pt x="114300" y="215900"/>
                  </a:lnTo>
                  <a:lnTo>
                    <a:pt x="139700" y="228600"/>
                  </a:lnTo>
                  <a:lnTo>
                    <a:pt x="139700" y="241300"/>
                  </a:lnTo>
                  <a:lnTo>
                    <a:pt x="152400" y="254000"/>
                  </a:lnTo>
                  <a:lnTo>
                    <a:pt x="152400" y="292100"/>
                  </a:lnTo>
                  <a:lnTo>
                    <a:pt x="165100" y="304800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899400" y="4559300"/>
              <a:ext cx="279401" cy="355601"/>
            </a:xfrm>
            <a:custGeom>
              <a:avLst/>
              <a:gdLst/>
              <a:ahLst/>
              <a:cxnLst/>
              <a:rect l="0" t="0" r="0" b="0"/>
              <a:pathLst>
                <a:path w="279401" h="355601">
                  <a:moveTo>
                    <a:pt x="0" y="266700"/>
                  </a:moveTo>
                  <a:lnTo>
                    <a:pt x="12700" y="317500"/>
                  </a:lnTo>
                  <a:lnTo>
                    <a:pt x="25400" y="330200"/>
                  </a:lnTo>
                  <a:lnTo>
                    <a:pt x="25400" y="355600"/>
                  </a:lnTo>
                  <a:lnTo>
                    <a:pt x="25400" y="342900"/>
                  </a:lnTo>
                  <a:lnTo>
                    <a:pt x="25400" y="355600"/>
                  </a:lnTo>
                  <a:lnTo>
                    <a:pt x="38100" y="342900"/>
                  </a:lnTo>
                  <a:lnTo>
                    <a:pt x="38100" y="355600"/>
                  </a:lnTo>
                  <a:lnTo>
                    <a:pt x="38100" y="355600"/>
                  </a:lnTo>
                  <a:lnTo>
                    <a:pt x="50800" y="279400"/>
                  </a:lnTo>
                  <a:lnTo>
                    <a:pt x="50800" y="241300"/>
                  </a:lnTo>
                  <a:lnTo>
                    <a:pt x="50800" y="203200"/>
                  </a:lnTo>
                  <a:lnTo>
                    <a:pt x="50800" y="152400"/>
                  </a:lnTo>
                  <a:lnTo>
                    <a:pt x="50800" y="127000"/>
                  </a:lnTo>
                  <a:lnTo>
                    <a:pt x="38100" y="88900"/>
                  </a:lnTo>
                  <a:lnTo>
                    <a:pt x="25400" y="63500"/>
                  </a:lnTo>
                  <a:lnTo>
                    <a:pt x="25400" y="50800"/>
                  </a:lnTo>
                  <a:lnTo>
                    <a:pt x="12700" y="381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76200" y="25400"/>
                  </a:lnTo>
                  <a:lnTo>
                    <a:pt x="101600" y="25400"/>
                  </a:lnTo>
                  <a:lnTo>
                    <a:pt x="139700" y="2540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41300" y="12700"/>
                  </a:lnTo>
                  <a:lnTo>
                    <a:pt x="2667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051800" y="46736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25400" y="0"/>
                  </a:moveTo>
                  <a:lnTo>
                    <a:pt x="1270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50800" y="215900"/>
                  </a:lnTo>
                  <a:lnTo>
                    <a:pt x="76200" y="215900"/>
                  </a:lnTo>
                  <a:lnTo>
                    <a:pt x="88900" y="203200"/>
                  </a:lnTo>
                  <a:lnTo>
                    <a:pt x="114300" y="190500"/>
                  </a:lnTo>
                  <a:lnTo>
                    <a:pt x="114300" y="165100"/>
                  </a:lnTo>
                  <a:lnTo>
                    <a:pt x="127000" y="139700"/>
                  </a:lnTo>
                  <a:lnTo>
                    <a:pt x="127000" y="127000"/>
                  </a:lnTo>
                  <a:lnTo>
                    <a:pt x="114300" y="114300"/>
                  </a:lnTo>
                  <a:lnTo>
                    <a:pt x="101600" y="101600"/>
                  </a:lnTo>
                  <a:lnTo>
                    <a:pt x="88900" y="101600"/>
                  </a:lnTo>
                  <a:lnTo>
                    <a:pt x="63500" y="101600"/>
                  </a:lnTo>
                  <a:lnTo>
                    <a:pt x="50800" y="127000"/>
                  </a:lnTo>
                  <a:lnTo>
                    <a:pt x="25400" y="1270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048500" y="4965700"/>
              <a:ext cx="1270001" cy="215901"/>
            </a:xfrm>
            <a:custGeom>
              <a:avLst/>
              <a:gdLst/>
              <a:ahLst/>
              <a:cxnLst/>
              <a:rect l="0" t="0" r="0" b="0"/>
              <a:pathLst>
                <a:path w="1270001" h="215901">
                  <a:moveTo>
                    <a:pt x="1270000" y="0"/>
                  </a:moveTo>
                  <a:lnTo>
                    <a:pt x="1244600" y="12700"/>
                  </a:lnTo>
                  <a:lnTo>
                    <a:pt x="1231900" y="25400"/>
                  </a:lnTo>
                  <a:lnTo>
                    <a:pt x="1206500" y="25400"/>
                  </a:lnTo>
                  <a:lnTo>
                    <a:pt x="1181100" y="25400"/>
                  </a:lnTo>
                  <a:lnTo>
                    <a:pt x="1155700" y="38100"/>
                  </a:lnTo>
                  <a:lnTo>
                    <a:pt x="1117600" y="38100"/>
                  </a:lnTo>
                  <a:lnTo>
                    <a:pt x="1092200" y="38100"/>
                  </a:lnTo>
                  <a:lnTo>
                    <a:pt x="1054100" y="38100"/>
                  </a:lnTo>
                  <a:lnTo>
                    <a:pt x="1016000" y="38100"/>
                  </a:lnTo>
                  <a:lnTo>
                    <a:pt x="977900" y="50800"/>
                  </a:lnTo>
                  <a:lnTo>
                    <a:pt x="939800" y="50800"/>
                  </a:lnTo>
                  <a:lnTo>
                    <a:pt x="901700" y="63500"/>
                  </a:lnTo>
                  <a:lnTo>
                    <a:pt x="850900" y="76200"/>
                  </a:lnTo>
                  <a:lnTo>
                    <a:pt x="812800" y="76200"/>
                  </a:lnTo>
                  <a:lnTo>
                    <a:pt x="762000" y="88900"/>
                  </a:lnTo>
                  <a:lnTo>
                    <a:pt x="723900" y="101600"/>
                  </a:lnTo>
                  <a:lnTo>
                    <a:pt x="673100" y="101600"/>
                  </a:lnTo>
                  <a:lnTo>
                    <a:pt x="635000" y="101600"/>
                  </a:lnTo>
                  <a:lnTo>
                    <a:pt x="571500" y="101600"/>
                  </a:lnTo>
                  <a:lnTo>
                    <a:pt x="533400" y="114300"/>
                  </a:lnTo>
                  <a:lnTo>
                    <a:pt x="482600" y="114300"/>
                  </a:lnTo>
                  <a:lnTo>
                    <a:pt x="444500" y="127000"/>
                  </a:lnTo>
                  <a:lnTo>
                    <a:pt x="393700" y="127000"/>
                  </a:lnTo>
                  <a:lnTo>
                    <a:pt x="355600" y="127000"/>
                  </a:lnTo>
                  <a:lnTo>
                    <a:pt x="304800" y="127000"/>
                  </a:lnTo>
                  <a:lnTo>
                    <a:pt x="266700" y="139700"/>
                  </a:lnTo>
                  <a:lnTo>
                    <a:pt x="215900" y="152400"/>
                  </a:lnTo>
                  <a:lnTo>
                    <a:pt x="190500" y="165100"/>
                  </a:lnTo>
                  <a:lnTo>
                    <a:pt x="139700" y="177800"/>
                  </a:lnTo>
                  <a:lnTo>
                    <a:pt x="101600" y="190500"/>
                  </a:lnTo>
                  <a:lnTo>
                    <a:pt x="63500" y="190500"/>
                  </a:lnTo>
                  <a:lnTo>
                    <a:pt x="254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505700" y="5118100"/>
              <a:ext cx="266701" cy="279401"/>
            </a:xfrm>
            <a:custGeom>
              <a:avLst/>
              <a:gdLst/>
              <a:ahLst/>
              <a:cxnLst/>
              <a:rect l="0" t="0" r="0" b="0"/>
              <a:pathLst>
                <a:path w="266701" h="279401">
                  <a:moveTo>
                    <a:pt x="63500" y="38100"/>
                  </a:moveTo>
                  <a:lnTo>
                    <a:pt x="88900" y="127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65100" y="50800"/>
                  </a:lnTo>
                  <a:lnTo>
                    <a:pt x="152400" y="76200"/>
                  </a:lnTo>
                  <a:lnTo>
                    <a:pt x="152400" y="101600"/>
                  </a:lnTo>
                  <a:lnTo>
                    <a:pt x="127000" y="114300"/>
                  </a:lnTo>
                  <a:lnTo>
                    <a:pt x="114300" y="1270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39700" y="127000"/>
                  </a:lnTo>
                  <a:lnTo>
                    <a:pt x="203200" y="127000"/>
                  </a:lnTo>
                  <a:lnTo>
                    <a:pt x="228600" y="139700"/>
                  </a:lnTo>
                  <a:lnTo>
                    <a:pt x="241300" y="152400"/>
                  </a:lnTo>
                  <a:lnTo>
                    <a:pt x="254000" y="165100"/>
                  </a:lnTo>
                  <a:lnTo>
                    <a:pt x="266700" y="177800"/>
                  </a:lnTo>
                  <a:lnTo>
                    <a:pt x="241300" y="215900"/>
                  </a:lnTo>
                  <a:lnTo>
                    <a:pt x="228600" y="254000"/>
                  </a:lnTo>
                  <a:lnTo>
                    <a:pt x="203200" y="254000"/>
                  </a:lnTo>
                  <a:lnTo>
                    <a:pt x="177800" y="266700"/>
                  </a:lnTo>
                  <a:lnTo>
                    <a:pt x="139700" y="279400"/>
                  </a:lnTo>
                  <a:lnTo>
                    <a:pt x="101600" y="266700"/>
                  </a:lnTo>
                  <a:lnTo>
                    <a:pt x="63500" y="266700"/>
                  </a:lnTo>
                  <a:lnTo>
                    <a:pt x="38100" y="279400"/>
                  </a:lnTo>
                  <a:lnTo>
                    <a:pt x="0" y="2794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3799891" y="1644590"/>
            <a:ext cx="45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8" name="Group 187"/>
          <p:cNvGrpSpPr/>
          <p:nvPr/>
        </p:nvGrpSpPr>
        <p:grpSpPr>
          <a:xfrm>
            <a:off x="6591300" y="2336800"/>
            <a:ext cx="1752601" cy="4406901"/>
            <a:chOff x="6591300" y="2336800"/>
            <a:chExt cx="1752601" cy="4406901"/>
          </a:xfrm>
        </p:grpSpPr>
        <p:sp>
          <p:nvSpPr>
            <p:cNvPr id="189" name="Freeform 188"/>
            <p:cNvSpPr/>
            <p:nvPr/>
          </p:nvSpPr>
          <p:spPr>
            <a:xfrm>
              <a:off x="6591300" y="2336800"/>
              <a:ext cx="254001" cy="4406901"/>
            </a:xfrm>
            <a:custGeom>
              <a:avLst/>
              <a:gdLst/>
              <a:ahLst/>
              <a:cxnLst/>
              <a:rect l="0" t="0" r="0" b="0"/>
              <a:pathLst>
                <a:path w="254001" h="4406901">
                  <a:moveTo>
                    <a:pt x="215900" y="0"/>
                  </a:moveTo>
                  <a:lnTo>
                    <a:pt x="203200" y="0"/>
                  </a:lnTo>
                  <a:lnTo>
                    <a:pt x="190500" y="25400"/>
                  </a:lnTo>
                  <a:lnTo>
                    <a:pt x="165100" y="50800"/>
                  </a:lnTo>
                  <a:lnTo>
                    <a:pt x="165100" y="76200"/>
                  </a:lnTo>
                  <a:lnTo>
                    <a:pt x="165100" y="88900"/>
                  </a:lnTo>
                  <a:lnTo>
                    <a:pt x="165100" y="114300"/>
                  </a:lnTo>
                  <a:lnTo>
                    <a:pt x="165100" y="139700"/>
                  </a:lnTo>
                  <a:lnTo>
                    <a:pt x="177800" y="177800"/>
                  </a:lnTo>
                  <a:lnTo>
                    <a:pt x="177800" y="203200"/>
                  </a:lnTo>
                  <a:lnTo>
                    <a:pt x="190500" y="241300"/>
                  </a:lnTo>
                  <a:lnTo>
                    <a:pt x="190500" y="292100"/>
                  </a:lnTo>
                  <a:lnTo>
                    <a:pt x="203200" y="330200"/>
                  </a:lnTo>
                  <a:lnTo>
                    <a:pt x="215900" y="368300"/>
                  </a:lnTo>
                  <a:lnTo>
                    <a:pt x="215900" y="419100"/>
                  </a:lnTo>
                  <a:lnTo>
                    <a:pt x="228600" y="457200"/>
                  </a:lnTo>
                  <a:lnTo>
                    <a:pt x="241300" y="508000"/>
                  </a:lnTo>
                  <a:lnTo>
                    <a:pt x="241300" y="571500"/>
                  </a:lnTo>
                  <a:lnTo>
                    <a:pt x="254000" y="609600"/>
                  </a:lnTo>
                  <a:lnTo>
                    <a:pt x="254000" y="660400"/>
                  </a:lnTo>
                  <a:lnTo>
                    <a:pt x="254000" y="711200"/>
                  </a:lnTo>
                  <a:lnTo>
                    <a:pt x="241300" y="762000"/>
                  </a:lnTo>
                  <a:lnTo>
                    <a:pt x="241300" y="812800"/>
                  </a:lnTo>
                  <a:lnTo>
                    <a:pt x="228600" y="863600"/>
                  </a:lnTo>
                  <a:lnTo>
                    <a:pt x="215900" y="927100"/>
                  </a:lnTo>
                  <a:lnTo>
                    <a:pt x="215900" y="977900"/>
                  </a:lnTo>
                  <a:lnTo>
                    <a:pt x="190500" y="1016000"/>
                  </a:lnTo>
                  <a:lnTo>
                    <a:pt x="190500" y="1079500"/>
                  </a:lnTo>
                  <a:lnTo>
                    <a:pt x="165100" y="1130300"/>
                  </a:lnTo>
                  <a:lnTo>
                    <a:pt x="165100" y="1181100"/>
                  </a:lnTo>
                  <a:lnTo>
                    <a:pt x="139700" y="1231900"/>
                  </a:lnTo>
                  <a:lnTo>
                    <a:pt x="127000" y="1282700"/>
                  </a:lnTo>
                  <a:lnTo>
                    <a:pt x="127000" y="1320800"/>
                  </a:lnTo>
                  <a:lnTo>
                    <a:pt x="127000" y="1384300"/>
                  </a:lnTo>
                  <a:lnTo>
                    <a:pt x="127000" y="1422400"/>
                  </a:lnTo>
                  <a:lnTo>
                    <a:pt x="127000" y="1473200"/>
                  </a:lnTo>
                  <a:lnTo>
                    <a:pt x="127000" y="1511300"/>
                  </a:lnTo>
                  <a:lnTo>
                    <a:pt x="139700" y="1549400"/>
                  </a:lnTo>
                  <a:lnTo>
                    <a:pt x="152400" y="1587500"/>
                  </a:lnTo>
                  <a:lnTo>
                    <a:pt x="165100" y="1625600"/>
                  </a:lnTo>
                  <a:lnTo>
                    <a:pt x="165100" y="1676400"/>
                  </a:lnTo>
                  <a:lnTo>
                    <a:pt x="177800" y="1714500"/>
                  </a:lnTo>
                  <a:lnTo>
                    <a:pt x="177800" y="1765300"/>
                  </a:lnTo>
                  <a:lnTo>
                    <a:pt x="165100" y="1803400"/>
                  </a:lnTo>
                  <a:lnTo>
                    <a:pt x="165100" y="1841500"/>
                  </a:lnTo>
                  <a:lnTo>
                    <a:pt x="152400" y="1892300"/>
                  </a:lnTo>
                  <a:lnTo>
                    <a:pt x="127000" y="1930400"/>
                  </a:lnTo>
                  <a:lnTo>
                    <a:pt x="114300" y="1981200"/>
                  </a:lnTo>
                  <a:lnTo>
                    <a:pt x="101600" y="2032000"/>
                  </a:lnTo>
                  <a:lnTo>
                    <a:pt x="76200" y="2082800"/>
                  </a:lnTo>
                  <a:lnTo>
                    <a:pt x="50800" y="2133600"/>
                  </a:lnTo>
                  <a:lnTo>
                    <a:pt x="38100" y="2184400"/>
                  </a:lnTo>
                  <a:lnTo>
                    <a:pt x="25400" y="2235200"/>
                  </a:lnTo>
                  <a:lnTo>
                    <a:pt x="12700" y="2286000"/>
                  </a:lnTo>
                  <a:lnTo>
                    <a:pt x="12700" y="2336800"/>
                  </a:lnTo>
                  <a:lnTo>
                    <a:pt x="12700" y="2400300"/>
                  </a:lnTo>
                  <a:lnTo>
                    <a:pt x="12700" y="2438400"/>
                  </a:lnTo>
                  <a:lnTo>
                    <a:pt x="25400" y="2489200"/>
                  </a:lnTo>
                  <a:lnTo>
                    <a:pt x="25400" y="2540000"/>
                  </a:lnTo>
                  <a:lnTo>
                    <a:pt x="38100" y="2590800"/>
                  </a:lnTo>
                  <a:lnTo>
                    <a:pt x="38100" y="2628900"/>
                  </a:lnTo>
                  <a:lnTo>
                    <a:pt x="38100" y="2667000"/>
                  </a:lnTo>
                  <a:lnTo>
                    <a:pt x="50800" y="2705100"/>
                  </a:lnTo>
                  <a:lnTo>
                    <a:pt x="50800" y="2755900"/>
                  </a:lnTo>
                  <a:lnTo>
                    <a:pt x="38100" y="2806700"/>
                  </a:lnTo>
                  <a:lnTo>
                    <a:pt x="38100" y="2857500"/>
                  </a:lnTo>
                  <a:lnTo>
                    <a:pt x="38100" y="2908300"/>
                  </a:lnTo>
                  <a:lnTo>
                    <a:pt x="25400" y="2959100"/>
                  </a:lnTo>
                  <a:lnTo>
                    <a:pt x="12700" y="3009900"/>
                  </a:lnTo>
                  <a:lnTo>
                    <a:pt x="12700" y="3060700"/>
                  </a:lnTo>
                  <a:lnTo>
                    <a:pt x="0" y="3124200"/>
                  </a:lnTo>
                  <a:lnTo>
                    <a:pt x="0" y="3162300"/>
                  </a:lnTo>
                  <a:lnTo>
                    <a:pt x="0" y="3213100"/>
                  </a:lnTo>
                  <a:lnTo>
                    <a:pt x="0" y="3263900"/>
                  </a:lnTo>
                  <a:lnTo>
                    <a:pt x="0" y="3302000"/>
                  </a:lnTo>
                  <a:lnTo>
                    <a:pt x="12700" y="3352800"/>
                  </a:lnTo>
                  <a:lnTo>
                    <a:pt x="25400" y="3390900"/>
                  </a:lnTo>
                  <a:lnTo>
                    <a:pt x="38100" y="3429000"/>
                  </a:lnTo>
                  <a:lnTo>
                    <a:pt x="50800" y="3479800"/>
                  </a:lnTo>
                  <a:lnTo>
                    <a:pt x="76200" y="3517900"/>
                  </a:lnTo>
                  <a:lnTo>
                    <a:pt x="76200" y="3543300"/>
                  </a:lnTo>
                  <a:lnTo>
                    <a:pt x="88900" y="3581400"/>
                  </a:lnTo>
                  <a:lnTo>
                    <a:pt x="101600" y="3619500"/>
                  </a:lnTo>
                  <a:lnTo>
                    <a:pt x="114300" y="3657600"/>
                  </a:lnTo>
                  <a:lnTo>
                    <a:pt x="114300" y="3695700"/>
                  </a:lnTo>
                  <a:lnTo>
                    <a:pt x="114300" y="3721100"/>
                  </a:lnTo>
                  <a:lnTo>
                    <a:pt x="114300" y="3759200"/>
                  </a:lnTo>
                  <a:lnTo>
                    <a:pt x="114300" y="3797300"/>
                  </a:lnTo>
                  <a:lnTo>
                    <a:pt x="101600" y="3822700"/>
                  </a:lnTo>
                  <a:lnTo>
                    <a:pt x="101600" y="3860800"/>
                  </a:lnTo>
                  <a:lnTo>
                    <a:pt x="101600" y="3898900"/>
                  </a:lnTo>
                  <a:lnTo>
                    <a:pt x="101600" y="3924300"/>
                  </a:lnTo>
                  <a:lnTo>
                    <a:pt x="101600" y="3949700"/>
                  </a:lnTo>
                  <a:lnTo>
                    <a:pt x="101600" y="3987800"/>
                  </a:lnTo>
                  <a:lnTo>
                    <a:pt x="101600" y="4013200"/>
                  </a:lnTo>
                  <a:lnTo>
                    <a:pt x="114300" y="4038600"/>
                  </a:lnTo>
                  <a:lnTo>
                    <a:pt x="127000" y="4064000"/>
                  </a:lnTo>
                  <a:lnTo>
                    <a:pt x="127000" y="4089400"/>
                  </a:lnTo>
                  <a:lnTo>
                    <a:pt x="127000" y="4089400"/>
                  </a:lnTo>
                  <a:lnTo>
                    <a:pt x="127000" y="4089400"/>
                  </a:lnTo>
                  <a:lnTo>
                    <a:pt x="152400" y="4140200"/>
                  </a:lnTo>
                  <a:lnTo>
                    <a:pt x="152400" y="4178300"/>
                  </a:lnTo>
                  <a:lnTo>
                    <a:pt x="152400" y="4203700"/>
                  </a:lnTo>
                  <a:lnTo>
                    <a:pt x="152400" y="4229100"/>
                  </a:lnTo>
                  <a:lnTo>
                    <a:pt x="139700" y="4241800"/>
                  </a:lnTo>
                  <a:lnTo>
                    <a:pt x="139700" y="4267200"/>
                  </a:lnTo>
                  <a:lnTo>
                    <a:pt x="127000" y="4292600"/>
                  </a:lnTo>
                  <a:lnTo>
                    <a:pt x="127000" y="4305300"/>
                  </a:lnTo>
                  <a:lnTo>
                    <a:pt x="127000" y="4330700"/>
                  </a:lnTo>
                  <a:lnTo>
                    <a:pt x="114300" y="4356100"/>
                  </a:lnTo>
                  <a:lnTo>
                    <a:pt x="114300" y="4368800"/>
                  </a:lnTo>
                  <a:lnTo>
                    <a:pt x="101600" y="4381500"/>
                  </a:lnTo>
                  <a:lnTo>
                    <a:pt x="101600" y="4406900"/>
                  </a:lnTo>
                  <a:lnTo>
                    <a:pt x="101600" y="4394200"/>
                  </a:lnTo>
                  <a:lnTo>
                    <a:pt x="101600" y="4406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997700" y="5854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035800" y="60198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12700" y="127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594600" y="5702300"/>
              <a:ext cx="25401" cy="266701"/>
            </a:xfrm>
            <a:custGeom>
              <a:avLst/>
              <a:gdLst/>
              <a:ahLst/>
              <a:cxnLst/>
              <a:rect l="0" t="0" r="0" b="0"/>
              <a:pathLst>
                <a:path w="25401" h="266701">
                  <a:moveTo>
                    <a:pt x="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12700" y="203200"/>
                  </a:lnTo>
                  <a:lnTo>
                    <a:pt x="12700" y="228600"/>
                  </a:lnTo>
                  <a:lnTo>
                    <a:pt x="25400" y="241300"/>
                  </a:lnTo>
                  <a:lnTo>
                    <a:pt x="25400" y="266700"/>
                  </a:lnTo>
                  <a:lnTo>
                    <a:pt x="25400" y="266700"/>
                  </a:lnTo>
                  <a:lnTo>
                    <a:pt x="254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683500" y="5727700"/>
              <a:ext cx="139701" cy="228601"/>
            </a:xfrm>
            <a:custGeom>
              <a:avLst/>
              <a:gdLst/>
              <a:ahLst/>
              <a:cxnLst/>
              <a:rect l="0" t="0" r="0" b="0"/>
              <a:pathLst>
                <a:path w="139701" h="228601">
                  <a:moveTo>
                    <a:pt x="25400" y="50800"/>
                  </a:moveTo>
                  <a:lnTo>
                    <a:pt x="25400" y="63500"/>
                  </a:lnTo>
                  <a:lnTo>
                    <a:pt x="25400" y="1397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50800" y="215900"/>
                  </a:lnTo>
                  <a:lnTo>
                    <a:pt x="63500" y="228600"/>
                  </a:lnTo>
                  <a:lnTo>
                    <a:pt x="88900" y="228600"/>
                  </a:lnTo>
                  <a:lnTo>
                    <a:pt x="101600" y="215900"/>
                  </a:lnTo>
                  <a:lnTo>
                    <a:pt x="127000" y="190500"/>
                  </a:lnTo>
                  <a:lnTo>
                    <a:pt x="127000" y="177800"/>
                  </a:lnTo>
                  <a:lnTo>
                    <a:pt x="139700" y="152400"/>
                  </a:lnTo>
                  <a:lnTo>
                    <a:pt x="139700" y="127000"/>
                  </a:lnTo>
                  <a:lnTo>
                    <a:pt x="139700" y="1016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01600" y="38100"/>
                  </a:lnTo>
                  <a:lnTo>
                    <a:pt x="88900" y="25400"/>
                  </a:lnTo>
                  <a:lnTo>
                    <a:pt x="76200" y="1270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25400" y="63500"/>
                  </a:lnTo>
                  <a:lnTo>
                    <a:pt x="381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861300" y="5588000"/>
              <a:ext cx="304801" cy="342901"/>
            </a:xfrm>
            <a:custGeom>
              <a:avLst/>
              <a:gdLst/>
              <a:ahLst/>
              <a:cxnLst/>
              <a:rect l="0" t="0" r="0" b="0"/>
              <a:pathLst>
                <a:path w="304801" h="342901">
                  <a:moveTo>
                    <a:pt x="0" y="228600"/>
                  </a:moveTo>
                  <a:lnTo>
                    <a:pt x="12700" y="266700"/>
                  </a:lnTo>
                  <a:lnTo>
                    <a:pt x="25400" y="292100"/>
                  </a:lnTo>
                  <a:lnTo>
                    <a:pt x="38100" y="304800"/>
                  </a:lnTo>
                  <a:lnTo>
                    <a:pt x="38100" y="330200"/>
                  </a:lnTo>
                  <a:lnTo>
                    <a:pt x="38100" y="342900"/>
                  </a:lnTo>
                  <a:lnTo>
                    <a:pt x="50800" y="342900"/>
                  </a:lnTo>
                  <a:lnTo>
                    <a:pt x="63500" y="330200"/>
                  </a:lnTo>
                  <a:lnTo>
                    <a:pt x="63500" y="241300"/>
                  </a:lnTo>
                  <a:lnTo>
                    <a:pt x="63500" y="203200"/>
                  </a:lnTo>
                  <a:lnTo>
                    <a:pt x="63500" y="165100"/>
                  </a:lnTo>
                  <a:lnTo>
                    <a:pt x="50800" y="139700"/>
                  </a:lnTo>
                  <a:lnTo>
                    <a:pt x="38100" y="101600"/>
                  </a:lnTo>
                  <a:lnTo>
                    <a:pt x="38100" y="76200"/>
                  </a:lnTo>
                  <a:lnTo>
                    <a:pt x="38100" y="508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90500" y="12700"/>
                  </a:lnTo>
                  <a:lnTo>
                    <a:pt x="215900" y="12700"/>
                  </a:lnTo>
                  <a:lnTo>
                    <a:pt x="241300" y="25400"/>
                  </a:lnTo>
                  <a:lnTo>
                    <a:pt x="279400" y="25400"/>
                  </a:lnTo>
                  <a:lnTo>
                    <a:pt x="292100" y="25400"/>
                  </a:lnTo>
                  <a:lnTo>
                    <a:pt x="304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988300" y="56642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38100" y="0"/>
                  </a:moveTo>
                  <a:lnTo>
                    <a:pt x="25400" y="38100"/>
                  </a:lnTo>
                  <a:lnTo>
                    <a:pt x="25400" y="63500"/>
                  </a:lnTo>
                  <a:lnTo>
                    <a:pt x="25400" y="1016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50800" y="241300"/>
                  </a:lnTo>
                  <a:lnTo>
                    <a:pt x="63500" y="241300"/>
                  </a:lnTo>
                  <a:lnTo>
                    <a:pt x="88900" y="241300"/>
                  </a:lnTo>
                  <a:lnTo>
                    <a:pt x="114300" y="241300"/>
                  </a:lnTo>
                  <a:lnTo>
                    <a:pt x="127000" y="228600"/>
                  </a:lnTo>
                  <a:lnTo>
                    <a:pt x="139700" y="215900"/>
                  </a:lnTo>
                  <a:lnTo>
                    <a:pt x="152400" y="203200"/>
                  </a:lnTo>
                  <a:lnTo>
                    <a:pt x="152400" y="190500"/>
                  </a:lnTo>
                  <a:lnTo>
                    <a:pt x="152400" y="190500"/>
                  </a:lnTo>
                  <a:lnTo>
                    <a:pt x="152400" y="190500"/>
                  </a:lnTo>
                  <a:lnTo>
                    <a:pt x="114300" y="152400"/>
                  </a:lnTo>
                  <a:lnTo>
                    <a:pt x="101600" y="152400"/>
                  </a:lnTo>
                  <a:lnTo>
                    <a:pt x="88900" y="152400"/>
                  </a:lnTo>
                  <a:lnTo>
                    <a:pt x="63500" y="152400"/>
                  </a:lnTo>
                  <a:lnTo>
                    <a:pt x="38100" y="165100"/>
                  </a:lnTo>
                  <a:lnTo>
                    <a:pt x="25400" y="177800"/>
                  </a:lnTo>
                  <a:lnTo>
                    <a:pt x="1270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480300" y="5981700"/>
              <a:ext cx="774701" cy="50801"/>
            </a:xfrm>
            <a:custGeom>
              <a:avLst/>
              <a:gdLst/>
              <a:ahLst/>
              <a:cxnLst/>
              <a:rect l="0" t="0" r="0" b="0"/>
              <a:pathLst>
                <a:path w="774701" h="50801">
                  <a:moveTo>
                    <a:pt x="774700" y="0"/>
                  </a:moveTo>
                  <a:lnTo>
                    <a:pt x="736600" y="12700"/>
                  </a:lnTo>
                  <a:lnTo>
                    <a:pt x="698500" y="12700"/>
                  </a:lnTo>
                  <a:lnTo>
                    <a:pt x="660400" y="25400"/>
                  </a:lnTo>
                  <a:lnTo>
                    <a:pt x="622300" y="25400"/>
                  </a:lnTo>
                  <a:lnTo>
                    <a:pt x="571500" y="25400"/>
                  </a:lnTo>
                  <a:lnTo>
                    <a:pt x="508000" y="25400"/>
                  </a:lnTo>
                  <a:lnTo>
                    <a:pt x="444500" y="38100"/>
                  </a:lnTo>
                  <a:lnTo>
                    <a:pt x="406400" y="38100"/>
                  </a:lnTo>
                  <a:lnTo>
                    <a:pt x="355600" y="38100"/>
                  </a:lnTo>
                  <a:lnTo>
                    <a:pt x="292100" y="38100"/>
                  </a:lnTo>
                  <a:lnTo>
                    <a:pt x="241300" y="38100"/>
                  </a:lnTo>
                  <a:lnTo>
                    <a:pt x="190500" y="38100"/>
                  </a:lnTo>
                  <a:lnTo>
                    <a:pt x="139700" y="38100"/>
                  </a:lnTo>
                  <a:lnTo>
                    <a:pt x="101600" y="38100"/>
                  </a:lnTo>
                  <a:lnTo>
                    <a:pt x="63500" y="50800"/>
                  </a:lnTo>
                  <a:lnTo>
                    <a:pt x="25400" y="50800"/>
                  </a:lnTo>
                  <a:lnTo>
                    <a:pt x="1270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721600" y="61087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38100" y="38100"/>
                  </a:moveTo>
                  <a:lnTo>
                    <a:pt x="63500" y="127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77800" y="1270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177800" y="63500"/>
                  </a:lnTo>
                  <a:lnTo>
                    <a:pt x="177800" y="76200"/>
                  </a:lnTo>
                  <a:lnTo>
                    <a:pt x="165100" y="101600"/>
                  </a:lnTo>
                  <a:lnTo>
                    <a:pt x="139700" y="101600"/>
                  </a:lnTo>
                  <a:lnTo>
                    <a:pt x="127000" y="114300"/>
                  </a:lnTo>
                  <a:lnTo>
                    <a:pt x="114300" y="114300"/>
                  </a:lnTo>
                  <a:lnTo>
                    <a:pt x="114300" y="114300"/>
                  </a:lnTo>
                  <a:lnTo>
                    <a:pt x="114300" y="114300"/>
                  </a:lnTo>
                  <a:lnTo>
                    <a:pt x="101600" y="101600"/>
                  </a:lnTo>
                  <a:lnTo>
                    <a:pt x="88900" y="101600"/>
                  </a:lnTo>
                  <a:lnTo>
                    <a:pt x="114300" y="88900"/>
                  </a:lnTo>
                  <a:lnTo>
                    <a:pt x="139700" y="88900"/>
                  </a:lnTo>
                  <a:lnTo>
                    <a:pt x="152400" y="101600"/>
                  </a:lnTo>
                  <a:lnTo>
                    <a:pt x="165100" y="101600"/>
                  </a:lnTo>
                  <a:lnTo>
                    <a:pt x="177800" y="127000"/>
                  </a:lnTo>
                  <a:lnTo>
                    <a:pt x="177800" y="127000"/>
                  </a:lnTo>
                  <a:lnTo>
                    <a:pt x="190500" y="152400"/>
                  </a:lnTo>
                  <a:lnTo>
                    <a:pt x="177800" y="165100"/>
                  </a:lnTo>
                  <a:lnTo>
                    <a:pt x="177800" y="177800"/>
                  </a:lnTo>
                  <a:lnTo>
                    <a:pt x="165100" y="190500"/>
                  </a:lnTo>
                  <a:lnTo>
                    <a:pt x="152400" y="203200"/>
                  </a:lnTo>
                  <a:lnTo>
                    <a:pt x="139700" y="215900"/>
                  </a:lnTo>
                  <a:lnTo>
                    <a:pt x="114300" y="2286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50800" y="228600"/>
                  </a:lnTo>
                  <a:lnTo>
                    <a:pt x="25400" y="228600"/>
                  </a:lnTo>
                  <a:lnTo>
                    <a:pt x="12700" y="228600"/>
                  </a:lnTo>
                  <a:lnTo>
                    <a:pt x="0" y="2286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366000" y="5499100"/>
              <a:ext cx="25401" cy="876301"/>
            </a:xfrm>
            <a:custGeom>
              <a:avLst/>
              <a:gdLst/>
              <a:ahLst/>
              <a:cxnLst/>
              <a:rect l="0" t="0" r="0" b="0"/>
              <a:pathLst>
                <a:path w="25401" h="8763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12700" y="292100"/>
                  </a:lnTo>
                  <a:lnTo>
                    <a:pt x="12700" y="317500"/>
                  </a:lnTo>
                  <a:lnTo>
                    <a:pt x="12700" y="355600"/>
                  </a:lnTo>
                  <a:lnTo>
                    <a:pt x="12700" y="381000"/>
                  </a:lnTo>
                  <a:lnTo>
                    <a:pt x="12700" y="419100"/>
                  </a:lnTo>
                  <a:lnTo>
                    <a:pt x="12700" y="444500"/>
                  </a:lnTo>
                  <a:lnTo>
                    <a:pt x="12700" y="469900"/>
                  </a:lnTo>
                  <a:lnTo>
                    <a:pt x="12700" y="508000"/>
                  </a:lnTo>
                  <a:lnTo>
                    <a:pt x="12700" y="533400"/>
                  </a:lnTo>
                  <a:lnTo>
                    <a:pt x="12700" y="571500"/>
                  </a:lnTo>
                  <a:lnTo>
                    <a:pt x="12700" y="596900"/>
                  </a:lnTo>
                  <a:lnTo>
                    <a:pt x="12700" y="622300"/>
                  </a:lnTo>
                  <a:lnTo>
                    <a:pt x="12700" y="647700"/>
                  </a:lnTo>
                  <a:lnTo>
                    <a:pt x="25400" y="685800"/>
                  </a:lnTo>
                  <a:lnTo>
                    <a:pt x="25400" y="711200"/>
                  </a:lnTo>
                  <a:lnTo>
                    <a:pt x="25400" y="723900"/>
                  </a:lnTo>
                  <a:lnTo>
                    <a:pt x="25400" y="749300"/>
                  </a:lnTo>
                  <a:lnTo>
                    <a:pt x="25400" y="736600"/>
                  </a:lnTo>
                  <a:lnTo>
                    <a:pt x="25400" y="749300"/>
                  </a:lnTo>
                  <a:lnTo>
                    <a:pt x="12700" y="800100"/>
                  </a:lnTo>
                  <a:lnTo>
                    <a:pt x="12700" y="825500"/>
                  </a:lnTo>
                  <a:lnTo>
                    <a:pt x="12700" y="838200"/>
                  </a:lnTo>
                  <a:lnTo>
                    <a:pt x="12700" y="850900"/>
                  </a:lnTo>
                  <a:lnTo>
                    <a:pt x="12700" y="838200"/>
                  </a:lnTo>
                  <a:lnTo>
                    <a:pt x="12700" y="850900"/>
                  </a:lnTo>
                  <a:lnTo>
                    <a:pt x="12700" y="863600"/>
                  </a:lnTo>
                  <a:lnTo>
                    <a:pt x="12700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315200" y="5486400"/>
              <a:ext cx="1028701" cy="977901"/>
            </a:xfrm>
            <a:custGeom>
              <a:avLst/>
              <a:gdLst/>
              <a:ahLst/>
              <a:cxnLst/>
              <a:rect l="0" t="0" r="0" b="0"/>
              <a:pathLst>
                <a:path w="1028701" h="977901">
                  <a:moveTo>
                    <a:pt x="76200" y="25400"/>
                  </a:moveTo>
                  <a:lnTo>
                    <a:pt x="762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79400" y="0"/>
                  </a:lnTo>
                  <a:lnTo>
                    <a:pt x="304800" y="0"/>
                  </a:lnTo>
                  <a:lnTo>
                    <a:pt x="342900" y="0"/>
                  </a:lnTo>
                  <a:lnTo>
                    <a:pt x="368300" y="0"/>
                  </a:lnTo>
                  <a:lnTo>
                    <a:pt x="393700" y="0"/>
                  </a:lnTo>
                  <a:lnTo>
                    <a:pt x="419100" y="0"/>
                  </a:lnTo>
                  <a:lnTo>
                    <a:pt x="444500" y="0"/>
                  </a:lnTo>
                  <a:lnTo>
                    <a:pt x="469900" y="0"/>
                  </a:lnTo>
                  <a:lnTo>
                    <a:pt x="495300" y="0"/>
                  </a:lnTo>
                  <a:lnTo>
                    <a:pt x="520700" y="0"/>
                  </a:lnTo>
                  <a:lnTo>
                    <a:pt x="546100" y="0"/>
                  </a:lnTo>
                  <a:lnTo>
                    <a:pt x="584200" y="0"/>
                  </a:lnTo>
                  <a:lnTo>
                    <a:pt x="609600" y="0"/>
                  </a:lnTo>
                  <a:lnTo>
                    <a:pt x="635000" y="0"/>
                  </a:lnTo>
                  <a:lnTo>
                    <a:pt x="673100" y="0"/>
                  </a:lnTo>
                  <a:lnTo>
                    <a:pt x="698500" y="0"/>
                  </a:lnTo>
                  <a:lnTo>
                    <a:pt x="736600" y="0"/>
                  </a:lnTo>
                  <a:lnTo>
                    <a:pt x="762000" y="0"/>
                  </a:lnTo>
                  <a:lnTo>
                    <a:pt x="787400" y="0"/>
                  </a:lnTo>
                  <a:lnTo>
                    <a:pt x="812800" y="0"/>
                  </a:lnTo>
                  <a:lnTo>
                    <a:pt x="825500" y="0"/>
                  </a:lnTo>
                  <a:lnTo>
                    <a:pt x="850900" y="0"/>
                  </a:lnTo>
                  <a:lnTo>
                    <a:pt x="876300" y="12700"/>
                  </a:lnTo>
                  <a:lnTo>
                    <a:pt x="914400" y="12700"/>
                  </a:lnTo>
                  <a:lnTo>
                    <a:pt x="927100" y="12700"/>
                  </a:lnTo>
                  <a:lnTo>
                    <a:pt x="952500" y="12700"/>
                  </a:lnTo>
                  <a:lnTo>
                    <a:pt x="977900" y="12700"/>
                  </a:lnTo>
                  <a:lnTo>
                    <a:pt x="990600" y="25400"/>
                  </a:lnTo>
                  <a:lnTo>
                    <a:pt x="1003300" y="25400"/>
                  </a:lnTo>
                  <a:lnTo>
                    <a:pt x="1016000" y="25400"/>
                  </a:lnTo>
                  <a:lnTo>
                    <a:pt x="1028700" y="25400"/>
                  </a:lnTo>
                  <a:lnTo>
                    <a:pt x="1028700" y="38100"/>
                  </a:lnTo>
                  <a:lnTo>
                    <a:pt x="1028700" y="76200"/>
                  </a:lnTo>
                  <a:lnTo>
                    <a:pt x="1028700" y="101600"/>
                  </a:lnTo>
                  <a:lnTo>
                    <a:pt x="1028700" y="127000"/>
                  </a:lnTo>
                  <a:lnTo>
                    <a:pt x="1028700" y="152400"/>
                  </a:lnTo>
                  <a:lnTo>
                    <a:pt x="1028700" y="177800"/>
                  </a:lnTo>
                  <a:lnTo>
                    <a:pt x="1028700" y="203200"/>
                  </a:lnTo>
                  <a:lnTo>
                    <a:pt x="1028700" y="241300"/>
                  </a:lnTo>
                  <a:lnTo>
                    <a:pt x="1028700" y="279400"/>
                  </a:lnTo>
                  <a:lnTo>
                    <a:pt x="1028700" y="304800"/>
                  </a:lnTo>
                  <a:lnTo>
                    <a:pt x="1028700" y="330200"/>
                  </a:lnTo>
                  <a:lnTo>
                    <a:pt x="1028700" y="381000"/>
                  </a:lnTo>
                  <a:lnTo>
                    <a:pt x="1028700" y="419100"/>
                  </a:lnTo>
                  <a:lnTo>
                    <a:pt x="1028700" y="457200"/>
                  </a:lnTo>
                  <a:lnTo>
                    <a:pt x="1028700" y="482600"/>
                  </a:lnTo>
                  <a:lnTo>
                    <a:pt x="1028700" y="520700"/>
                  </a:lnTo>
                  <a:lnTo>
                    <a:pt x="1028700" y="558800"/>
                  </a:lnTo>
                  <a:lnTo>
                    <a:pt x="1028700" y="609600"/>
                  </a:lnTo>
                  <a:lnTo>
                    <a:pt x="1028700" y="635000"/>
                  </a:lnTo>
                  <a:lnTo>
                    <a:pt x="1028700" y="673100"/>
                  </a:lnTo>
                  <a:lnTo>
                    <a:pt x="1028700" y="698500"/>
                  </a:lnTo>
                  <a:lnTo>
                    <a:pt x="1016000" y="736600"/>
                  </a:lnTo>
                  <a:lnTo>
                    <a:pt x="1016000" y="774700"/>
                  </a:lnTo>
                  <a:lnTo>
                    <a:pt x="1016000" y="800100"/>
                  </a:lnTo>
                  <a:lnTo>
                    <a:pt x="1003300" y="825500"/>
                  </a:lnTo>
                  <a:lnTo>
                    <a:pt x="1003300" y="863600"/>
                  </a:lnTo>
                  <a:lnTo>
                    <a:pt x="1003300" y="876300"/>
                  </a:lnTo>
                  <a:lnTo>
                    <a:pt x="1003300" y="901700"/>
                  </a:lnTo>
                  <a:lnTo>
                    <a:pt x="990600" y="914400"/>
                  </a:lnTo>
                  <a:lnTo>
                    <a:pt x="1003300" y="914400"/>
                  </a:lnTo>
                  <a:lnTo>
                    <a:pt x="977900" y="939800"/>
                  </a:lnTo>
                  <a:lnTo>
                    <a:pt x="977900" y="952500"/>
                  </a:lnTo>
                  <a:lnTo>
                    <a:pt x="952500" y="965200"/>
                  </a:lnTo>
                  <a:lnTo>
                    <a:pt x="965200" y="965200"/>
                  </a:lnTo>
                  <a:lnTo>
                    <a:pt x="927100" y="965200"/>
                  </a:lnTo>
                  <a:lnTo>
                    <a:pt x="914400" y="977900"/>
                  </a:lnTo>
                  <a:lnTo>
                    <a:pt x="901700" y="965200"/>
                  </a:lnTo>
                  <a:lnTo>
                    <a:pt x="850900" y="965200"/>
                  </a:lnTo>
                  <a:lnTo>
                    <a:pt x="825500" y="965200"/>
                  </a:lnTo>
                  <a:lnTo>
                    <a:pt x="812800" y="965200"/>
                  </a:lnTo>
                  <a:lnTo>
                    <a:pt x="787400" y="965200"/>
                  </a:lnTo>
                  <a:lnTo>
                    <a:pt x="762000" y="965200"/>
                  </a:lnTo>
                  <a:lnTo>
                    <a:pt x="736600" y="965200"/>
                  </a:lnTo>
                  <a:lnTo>
                    <a:pt x="711200" y="965200"/>
                  </a:lnTo>
                  <a:lnTo>
                    <a:pt x="685800" y="952500"/>
                  </a:lnTo>
                  <a:lnTo>
                    <a:pt x="673100" y="952500"/>
                  </a:lnTo>
                  <a:lnTo>
                    <a:pt x="635000" y="952500"/>
                  </a:lnTo>
                  <a:lnTo>
                    <a:pt x="609600" y="952500"/>
                  </a:lnTo>
                  <a:lnTo>
                    <a:pt x="584200" y="952500"/>
                  </a:lnTo>
                  <a:lnTo>
                    <a:pt x="546100" y="939800"/>
                  </a:lnTo>
                  <a:lnTo>
                    <a:pt x="520700" y="939800"/>
                  </a:lnTo>
                  <a:lnTo>
                    <a:pt x="495300" y="939800"/>
                  </a:lnTo>
                  <a:lnTo>
                    <a:pt x="457200" y="939800"/>
                  </a:lnTo>
                  <a:lnTo>
                    <a:pt x="431800" y="939800"/>
                  </a:lnTo>
                  <a:lnTo>
                    <a:pt x="406400" y="939800"/>
                  </a:lnTo>
                  <a:lnTo>
                    <a:pt x="368300" y="939800"/>
                  </a:lnTo>
                  <a:lnTo>
                    <a:pt x="342900" y="939800"/>
                  </a:lnTo>
                  <a:lnTo>
                    <a:pt x="304800" y="939800"/>
                  </a:lnTo>
                  <a:lnTo>
                    <a:pt x="279400" y="939800"/>
                  </a:lnTo>
                  <a:lnTo>
                    <a:pt x="254000" y="939800"/>
                  </a:lnTo>
                  <a:lnTo>
                    <a:pt x="228600" y="939800"/>
                  </a:lnTo>
                  <a:lnTo>
                    <a:pt x="203200" y="939800"/>
                  </a:lnTo>
                  <a:lnTo>
                    <a:pt x="177800" y="939800"/>
                  </a:lnTo>
                  <a:lnTo>
                    <a:pt x="165100" y="939800"/>
                  </a:lnTo>
                  <a:lnTo>
                    <a:pt x="127000" y="939800"/>
                  </a:lnTo>
                  <a:lnTo>
                    <a:pt x="114300" y="939800"/>
                  </a:lnTo>
                  <a:lnTo>
                    <a:pt x="101600" y="939800"/>
                  </a:lnTo>
                  <a:lnTo>
                    <a:pt x="76200" y="939800"/>
                  </a:lnTo>
                  <a:lnTo>
                    <a:pt x="63500" y="939800"/>
                  </a:lnTo>
                  <a:lnTo>
                    <a:pt x="38100" y="939800"/>
                  </a:lnTo>
                  <a:lnTo>
                    <a:pt x="38100" y="939800"/>
                  </a:lnTo>
                  <a:lnTo>
                    <a:pt x="0" y="939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22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Integrated Math 2 Unit 6 Toolkit (learning targets)</vt:lpstr>
      <vt:lpstr>Tool-Kit</vt:lpstr>
      <vt:lpstr>Tool-Kit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Debbie Rosenow</cp:lastModifiedBy>
  <cp:revision>7</cp:revision>
  <dcterms:created xsi:type="dcterms:W3CDTF">2017-01-10T02:48:19Z</dcterms:created>
  <dcterms:modified xsi:type="dcterms:W3CDTF">2017-01-10T21:38:44Z</dcterms:modified>
</cp:coreProperties>
</file>